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4"/>
  </p:sldMasterIdLst>
  <p:notesMasterIdLst>
    <p:notesMasterId r:id="rId37"/>
  </p:notesMasterIdLst>
  <p:handoutMasterIdLst>
    <p:handoutMasterId r:id="rId38"/>
  </p:handoutMasterIdLst>
  <p:sldIdLst>
    <p:sldId id="257" r:id="rId5"/>
    <p:sldId id="3933" r:id="rId6"/>
    <p:sldId id="3904" r:id="rId7"/>
    <p:sldId id="3905" r:id="rId8"/>
    <p:sldId id="488" r:id="rId9"/>
    <p:sldId id="652" r:id="rId10"/>
    <p:sldId id="3906" r:id="rId11"/>
    <p:sldId id="3907" r:id="rId12"/>
    <p:sldId id="3908" r:id="rId13"/>
    <p:sldId id="3909" r:id="rId14"/>
    <p:sldId id="3910" r:id="rId15"/>
    <p:sldId id="3911" r:id="rId16"/>
    <p:sldId id="3914" r:id="rId17"/>
    <p:sldId id="3915" r:id="rId18"/>
    <p:sldId id="3912" r:id="rId19"/>
    <p:sldId id="3916" r:id="rId20"/>
    <p:sldId id="3917" r:id="rId21"/>
    <p:sldId id="3918" r:id="rId22"/>
    <p:sldId id="3919" r:id="rId23"/>
    <p:sldId id="3920" r:id="rId24"/>
    <p:sldId id="3922" r:id="rId25"/>
    <p:sldId id="3921" r:id="rId26"/>
    <p:sldId id="3923" r:id="rId27"/>
    <p:sldId id="3924" r:id="rId28"/>
    <p:sldId id="3925" r:id="rId29"/>
    <p:sldId id="3930" r:id="rId30"/>
    <p:sldId id="3926" r:id="rId31"/>
    <p:sldId id="3929" r:id="rId32"/>
    <p:sldId id="3931" r:id="rId33"/>
    <p:sldId id="3932" r:id="rId34"/>
    <p:sldId id="3927" r:id="rId35"/>
    <p:sldId id="392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sey Foss" initials="CF" lastIdx="8" clrIdx="0">
    <p:extLst>
      <p:ext uri="{19B8F6BF-5375-455C-9EA6-DF929625EA0E}">
        <p15:presenceInfo xmlns:p15="http://schemas.microsoft.com/office/powerpoint/2012/main" userId="S::cfoss@westmonroepartners.com::63401be6-90bd-4169-a875-2aade61390f1" providerId="AD"/>
      </p:ext>
    </p:extLst>
  </p:cmAuthor>
  <p:cmAuthor id="2" name="Maggie Santolla" initials="MS" lastIdx="4" clrIdx="1">
    <p:extLst>
      <p:ext uri="{19B8F6BF-5375-455C-9EA6-DF929625EA0E}">
        <p15:presenceInfo xmlns:p15="http://schemas.microsoft.com/office/powerpoint/2012/main" userId="S::msantolla@westmonroepartners.com::d8bc9c9f-aa23-4c53-b9b1-9ad1c03f261e" providerId="AD"/>
      </p:ext>
    </p:extLst>
  </p:cmAuthor>
  <p:cmAuthor id="3" name="Emily Pillat" initials="EP" lastIdx="6" clrIdx="2">
    <p:extLst>
      <p:ext uri="{19B8F6BF-5375-455C-9EA6-DF929625EA0E}">
        <p15:presenceInfo xmlns:p15="http://schemas.microsoft.com/office/powerpoint/2012/main" userId="S::epillat@westmonroepartners.com::1694e4ef-676b-4f28-9cd0-e8fa7386ea4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92B49"/>
    <a:srgbClr val="062541"/>
    <a:srgbClr val="091B2F"/>
    <a:srgbClr val="F0AC45"/>
    <a:srgbClr val="F9F9F9"/>
    <a:srgbClr val="EFEF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EE65ED-FFD9-D04A-ABE8-BE066D192E65}" v="1" dt="2022-08-18T15:25:57.9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2"/>
    <p:restoredTop sz="84845"/>
  </p:normalViewPr>
  <p:slideViewPr>
    <p:cSldViewPr snapToGrid="0" snapToObjects="1">
      <p:cViewPr varScale="1">
        <p:scale>
          <a:sx n="125" d="100"/>
          <a:sy n="125" d="100"/>
        </p:scale>
        <p:origin x="1312" y="160"/>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Mallott" userId="dcb254b6-3083-4a8e-a95c-2824abb75bec" providerId="ADAL" clId="{2CEE65ED-FFD9-D04A-ABE8-BE066D192E65}"/>
    <pc:docChg chg="custSel addSld modSld">
      <pc:chgData name="Dan Mallott" userId="dcb254b6-3083-4a8e-a95c-2824abb75bec" providerId="ADAL" clId="{2CEE65ED-FFD9-D04A-ABE8-BE066D192E65}" dt="2022-08-18T15:25:57.954" v="90"/>
      <pc:docMkLst>
        <pc:docMk/>
      </pc:docMkLst>
      <pc:sldChg chg="modSp mod">
        <pc:chgData name="Dan Mallott" userId="dcb254b6-3083-4a8e-a95c-2824abb75bec" providerId="ADAL" clId="{2CEE65ED-FFD9-D04A-ABE8-BE066D192E65}" dt="2022-08-18T15:25:33.406" v="86" actId="20577"/>
        <pc:sldMkLst>
          <pc:docMk/>
          <pc:sldMk cId="587308287" sldId="3928"/>
        </pc:sldMkLst>
        <pc:spChg chg="mod">
          <ac:chgData name="Dan Mallott" userId="dcb254b6-3083-4a8e-a95c-2824abb75bec" providerId="ADAL" clId="{2CEE65ED-FFD9-D04A-ABE8-BE066D192E65}" dt="2022-08-18T15:25:33.406" v="86" actId="20577"/>
          <ac:spMkLst>
            <pc:docMk/>
            <pc:sldMk cId="587308287" sldId="3928"/>
            <ac:spMk id="2" creationId="{A33F456E-075A-7F4E-94A1-71EFBE152234}"/>
          </ac:spMkLst>
        </pc:spChg>
      </pc:sldChg>
      <pc:sldChg chg="addSp delSp modSp new mod modClrScheme chgLayout">
        <pc:chgData name="Dan Mallott" userId="dcb254b6-3083-4a8e-a95c-2824abb75bec" providerId="ADAL" clId="{2CEE65ED-FFD9-D04A-ABE8-BE066D192E65}" dt="2022-08-18T15:25:57.954" v="90"/>
        <pc:sldMkLst>
          <pc:docMk/>
          <pc:sldMk cId="2496352485" sldId="3933"/>
        </pc:sldMkLst>
        <pc:spChg chg="del mod ord">
          <ac:chgData name="Dan Mallott" userId="dcb254b6-3083-4a8e-a95c-2824abb75bec" providerId="ADAL" clId="{2CEE65ED-FFD9-D04A-ABE8-BE066D192E65}" dt="2022-08-18T15:25:47.917" v="88" actId="700"/>
          <ac:spMkLst>
            <pc:docMk/>
            <pc:sldMk cId="2496352485" sldId="3933"/>
            <ac:spMk id="2" creationId="{FC5C3C15-6341-0BF6-FEDC-9B9C5D9495DF}"/>
          </ac:spMkLst>
        </pc:spChg>
        <pc:spChg chg="del">
          <ac:chgData name="Dan Mallott" userId="dcb254b6-3083-4a8e-a95c-2824abb75bec" providerId="ADAL" clId="{2CEE65ED-FFD9-D04A-ABE8-BE066D192E65}" dt="2022-08-18T15:25:47.917" v="88" actId="700"/>
          <ac:spMkLst>
            <pc:docMk/>
            <pc:sldMk cId="2496352485" sldId="3933"/>
            <ac:spMk id="3" creationId="{ADC41594-ADE2-6F89-DF91-659EB51D8B64}"/>
          </ac:spMkLst>
        </pc:spChg>
        <pc:spChg chg="del mod ord">
          <ac:chgData name="Dan Mallott" userId="dcb254b6-3083-4a8e-a95c-2824abb75bec" providerId="ADAL" clId="{2CEE65ED-FFD9-D04A-ABE8-BE066D192E65}" dt="2022-08-18T15:25:47.917" v="88" actId="700"/>
          <ac:spMkLst>
            <pc:docMk/>
            <pc:sldMk cId="2496352485" sldId="3933"/>
            <ac:spMk id="4" creationId="{42702A5D-93A9-9334-DED2-BD8FFCB43031}"/>
          </ac:spMkLst>
        </pc:spChg>
        <pc:spChg chg="mod ord">
          <ac:chgData name="Dan Mallott" userId="dcb254b6-3083-4a8e-a95c-2824abb75bec" providerId="ADAL" clId="{2CEE65ED-FFD9-D04A-ABE8-BE066D192E65}" dt="2022-08-18T15:25:51.391" v="89" actId="700"/>
          <ac:spMkLst>
            <pc:docMk/>
            <pc:sldMk cId="2496352485" sldId="3933"/>
            <ac:spMk id="5" creationId="{4B458C96-14F0-7533-2293-74FA6FC081BD}"/>
          </ac:spMkLst>
        </pc:spChg>
        <pc:spChg chg="add del mod ord">
          <ac:chgData name="Dan Mallott" userId="dcb254b6-3083-4a8e-a95c-2824abb75bec" providerId="ADAL" clId="{2CEE65ED-FFD9-D04A-ABE8-BE066D192E65}" dt="2022-08-18T15:25:51.391" v="89" actId="700"/>
          <ac:spMkLst>
            <pc:docMk/>
            <pc:sldMk cId="2496352485" sldId="3933"/>
            <ac:spMk id="6" creationId="{E3D692B5-98D3-EB8E-E9F5-CCEA8D083B83}"/>
          </ac:spMkLst>
        </pc:spChg>
        <pc:spChg chg="add del mod ord">
          <ac:chgData name="Dan Mallott" userId="dcb254b6-3083-4a8e-a95c-2824abb75bec" providerId="ADAL" clId="{2CEE65ED-FFD9-D04A-ABE8-BE066D192E65}" dt="2022-08-18T15:25:51.391" v="89" actId="700"/>
          <ac:spMkLst>
            <pc:docMk/>
            <pc:sldMk cId="2496352485" sldId="3933"/>
            <ac:spMk id="7" creationId="{D7E57F58-B13E-D348-BF0F-3105710502D2}"/>
          </ac:spMkLst>
        </pc:spChg>
        <pc:picChg chg="add">
          <ac:chgData name="Dan Mallott" userId="dcb254b6-3083-4a8e-a95c-2824abb75bec" providerId="ADAL" clId="{2CEE65ED-FFD9-D04A-ABE8-BE066D192E65}" dt="2022-08-18T15:25:57.954" v="90"/>
          <ac:picMkLst>
            <pc:docMk/>
            <pc:sldMk cId="2496352485" sldId="3933"/>
            <ac:picMk id="1026" creationId="{B3D0310E-7D98-72C5-B068-C932CC46E579}"/>
          </ac:picMkLst>
        </pc:picChg>
      </pc:sldChg>
    </pc:docChg>
  </pc:docChgLst>
  <pc:docChgLst>
    <pc:chgData name="Dan Mallott" userId="dcb254b6-3083-4a8e-a95c-2824abb75bec" providerId="ADAL" clId="{99E84FE5-4D8D-4A4E-BA49-863E4B9E6758}"/>
    <pc:docChg chg="custSel addSld delSld modSld">
      <pc:chgData name="Dan Mallott" userId="dcb254b6-3083-4a8e-a95c-2824abb75bec" providerId="ADAL" clId="{99E84FE5-4D8D-4A4E-BA49-863E4B9E6758}" dt="2022-06-22T08:57:03.362" v="44" actId="2696"/>
      <pc:docMkLst>
        <pc:docMk/>
      </pc:docMkLst>
      <pc:sldChg chg="addSp delSp modSp new del mod modClrScheme chgLayout">
        <pc:chgData name="Dan Mallott" userId="dcb254b6-3083-4a8e-a95c-2824abb75bec" providerId="ADAL" clId="{99E84FE5-4D8D-4A4E-BA49-863E4B9E6758}" dt="2022-06-22T08:57:03.362" v="44" actId="2696"/>
        <pc:sldMkLst>
          <pc:docMk/>
          <pc:sldMk cId="579720850" sldId="3933"/>
        </pc:sldMkLst>
        <pc:spChg chg="del mod ord">
          <ac:chgData name="Dan Mallott" userId="dcb254b6-3083-4a8e-a95c-2824abb75bec" providerId="ADAL" clId="{99E84FE5-4D8D-4A4E-BA49-863E4B9E6758}" dt="2022-06-07T12:59:15.355" v="1" actId="700"/>
          <ac:spMkLst>
            <pc:docMk/>
            <pc:sldMk cId="579720850" sldId="3933"/>
            <ac:spMk id="2" creationId="{BA7B4363-35A3-7CCC-9BDA-5A3026FAB90D}"/>
          </ac:spMkLst>
        </pc:spChg>
        <pc:spChg chg="del">
          <ac:chgData name="Dan Mallott" userId="dcb254b6-3083-4a8e-a95c-2824abb75bec" providerId="ADAL" clId="{99E84FE5-4D8D-4A4E-BA49-863E4B9E6758}" dt="2022-06-07T12:59:15.355" v="1" actId="700"/>
          <ac:spMkLst>
            <pc:docMk/>
            <pc:sldMk cId="579720850" sldId="3933"/>
            <ac:spMk id="3" creationId="{A6318B6C-CEBC-4647-9AEE-D6BD523D0457}"/>
          </ac:spMkLst>
        </pc:spChg>
        <pc:spChg chg="del mod ord">
          <ac:chgData name="Dan Mallott" userId="dcb254b6-3083-4a8e-a95c-2824abb75bec" providerId="ADAL" clId="{99E84FE5-4D8D-4A4E-BA49-863E4B9E6758}" dt="2022-06-07T12:59:15.355" v="1" actId="700"/>
          <ac:spMkLst>
            <pc:docMk/>
            <pc:sldMk cId="579720850" sldId="3933"/>
            <ac:spMk id="4" creationId="{031E4444-7516-31A6-3301-1119A6236555}"/>
          </ac:spMkLst>
        </pc:spChg>
        <pc:spChg chg="mod ord">
          <ac:chgData name="Dan Mallott" userId="dcb254b6-3083-4a8e-a95c-2824abb75bec" providerId="ADAL" clId="{99E84FE5-4D8D-4A4E-BA49-863E4B9E6758}" dt="2022-06-07T12:59:15.355" v="1" actId="700"/>
          <ac:spMkLst>
            <pc:docMk/>
            <pc:sldMk cId="579720850" sldId="3933"/>
            <ac:spMk id="5" creationId="{2EACECF9-CBC4-21FB-698D-FFEA3E9A2EA1}"/>
          </ac:spMkLst>
        </pc:spChg>
        <pc:spChg chg="add mod ord">
          <ac:chgData name="Dan Mallott" userId="dcb254b6-3083-4a8e-a95c-2824abb75bec" providerId="ADAL" clId="{99E84FE5-4D8D-4A4E-BA49-863E4B9E6758}" dt="2022-06-07T12:59:33.736" v="36" actId="255"/>
          <ac:spMkLst>
            <pc:docMk/>
            <pc:sldMk cId="579720850" sldId="3933"/>
            <ac:spMk id="6" creationId="{AC2A8AC0-772B-0E27-38F0-8D3838354486}"/>
          </ac:spMkLst>
        </pc:spChg>
        <pc:spChg chg="add mod ord">
          <ac:chgData name="Dan Mallott" userId="dcb254b6-3083-4a8e-a95c-2824abb75bec" providerId="ADAL" clId="{99E84FE5-4D8D-4A4E-BA49-863E4B9E6758}" dt="2022-06-07T12:59:15.355" v="1" actId="700"/>
          <ac:spMkLst>
            <pc:docMk/>
            <pc:sldMk cId="579720850" sldId="3933"/>
            <ac:spMk id="7" creationId="{9A017B37-88D8-67D0-0148-223EAD21F85A}"/>
          </ac:spMkLst>
        </pc:spChg>
        <pc:picChg chg="add mod">
          <ac:chgData name="Dan Mallott" userId="dcb254b6-3083-4a8e-a95c-2824abb75bec" providerId="ADAL" clId="{99E84FE5-4D8D-4A4E-BA49-863E4B9E6758}" dt="2022-06-07T12:59:52.878" v="43" actId="1076"/>
          <ac:picMkLst>
            <pc:docMk/>
            <pc:sldMk cId="579720850" sldId="3933"/>
            <ac:picMk id="9" creationId="{95789102-65C6-E1D2-8D4B-48BAA049A97B}"/>
          </ac:picMkLst>
        </pc:picChg>
      </pc:sldChg>
    </pc:docChg>
  </pc:docChgLst>
  <pc:docChgLst>
    <pc:chgData name="Dan Mallott" userId="dcb254b6-3083-4a8e-a95c-2824abb75bec" providerId="ADAL" clId="{6A8DD83C-51BE-544B-9DB2-DBB36DD04160}"/>
    <pc:docChg chg="custSel addSld modSld">
      <pc:chgData name="Dan Mallott" userId="dcb254b6-3083-4a8e-a95c-2824abb75bec" providerId="ADAL" clId="{6A8DD83C-51BE-544B-9DB2-DBB36DD04160}" dt="2021-09-15T17:18:18.890" v="11" actId="2711"/>
      <pc:docMkLst>
        <pc:docMk/>
      </pc:docMkLst>
      <pc:sldChg chg="addSp delSp modSp mod">
        <pc:chgData name="Dan Mallott" userId="dcb254b6-3083-4a8e-a95c-2824abb75bec" providerId="ADAL" clId="{6A8DD83C-51BE-544B-9DB2-DBB36DD04160}" dt="2021-09-15T17:14:23.744" v="8" actId="14100"/>
        <pc:sldMkLst>
          <pc:docMk/>
          <pc:sldMk cId="2141373773" sldId="3916"/>
        </pc:sldMkLst>
        <pc:picChg chg="del">
          <ac:chgData name="Dan Mallott" userId="dcb254b6-3083-4a8e-a95c-2824abb75bec" providerId="ADAL" clId="{6A8DD83C-51BE-544B-9DB2-DBB36DD04160}" dt="2021-09-15T17:14:02.738" v="1" actId="478"/>
          <ac:picMkLst>
            <pc:docMk/>
            <pc:sldMk cId="2141373773" sldId="3916"/>
            <ac:picMk id="7" creationId="{9CEA6379-2CC0-8D40-B1C2-AA6CC955A6B8}"/>
          </ac:picMkLst>
        </pc:picChg>
        <pc:picChg chg="add mod">
          <ac:chgData name="Dan Mallott" userId="dcb254b6-3083-4a8e-a95c-2824abb75bec" providerId="ADAL" clId="{6A8DD83C-51BE-544B-9DB2-DBB36DD04160}" dt="2021-09-15T17:14:23.744" v="8" actId="14100"/>
          <ac:picMkLst>
            <pc:docMk/>
            <pc:sldMk cId="2141373773" sldId="3916"/>
            <ac:picMk id="8" creationId="{0C31BC00-1E74-764E-B3E5-F5D2E898D8AA}"/>
          </ac:picMkLst>
        </pc:picChg>
      </pc:sldChg>
      <pc:sldChg chg="modSp mod">
        <pc:chgData name="Dan Mallott" userId="dcb254b6-3083-4a8e-a95c-2824abb75bec" providerId="ADAL" clId="{6A8DD83C-51BE-544B-9DB2-DBB36DD04160}" dt="2021-09-15T17:18:18.890" v="11" actId="2711"/>
        <pc:sldMkLst>
          <pc:docMk/>
          <pc:sldMk cId="1316840020" sldId="3919"/>
        </pc:sldMkLst>
        <pc:graphicFrameChg chg="modGraphic">
          <ac:chgData name="Dan Mallott" userId="dcb254b6-3083-4a8e-a95c-2824abb75bec" providerId="ADAL" clId="{6A8DD83C-51BE-544B-9DB2-DBB36DD04160}" dt="2021-09-15T17:18:18.890" v="11" actId="2711"/>
          <ac:graphicFrameMkLst>
            <pc:docMk/>
            <pc:sldMk cId="1316840020" sldId="3919"/>
            <ac:graphicFrameMk id="31" creationId="{AF6DB1EF-F8D8-4A46-9924-2EDF9D2DE984}"/>
          </ac:graphicFrameMkLst>
        </pc:graphicFrameChg>
      </pc:sldChg>
      <pc:sldChg chg="add setBg">
        <pc:chgData name="Dan Mallott" userId="dcb254b6-3083-4a8e-a95c-2824abb75bec" providerId="ADAL" clId="{6A8DD83C-51BE-544B-9DB2-DBB36DD04160}" dt="2021-09-15T16:30:44.479" v="0"/>
        <pc:sldMkLst>
          <pc:docMk/>
          <pc:sldMk cId="4043054023" sldId="3933"/>
        </pc:sldMkLst>
      </pc:sldChg>
    </pc:docChg>
  </pc:docChgLst>
  <pc:docChgLst>
    <pc:chgData name="Dan Mallott" userId="dcb254b6-3083-4a8e-a95c-2824abb75bec" providerId="ADAL" clId="{7657E3E5-C1EA-C44A-93E9-3E5BB006233C}"/>
    <pc:docChg chg="addSld delSld modSld sldOrd">
      <pc:chgData name="Dan Mallott" userId="dcb254b6-3083-4a8e-a95c-2824abb75bec" providerId="ADAL" clId="{7657E3E5-C1EA-C44A-93E9-3E5BB006233C}" dt="2021-12-14T16:33:04.333" v="228" actId="2696"/>
      <pc:docMkLst>
        <pc:docMk/>
      </pc:docMkLst>
      <pc:sldChg chg="modSp mod">
        <pc:chgData name="Dan Mallott" userId="dcb254b6-3083-4a8e-a95c-2824abb75bec" providerId="ADAL" clId="{7657E3E5-C1EA-C44A-93E9-3E5BB006233C}" dt="2021-11-19T07:32:57.852" v="3" actId="20577"/>
        <pc:sldMkLst>
          <pc:docMk/>
          <pc:sldMk cId="1250123543" sldId="652"/>
        </pc:sldMkLst>
        <pc:spChg chg="mod">
          <ac:chgData name="Dan Mallott" userId="dcb254b6-3083-4a8e-a95c-2824abb75bec" providerId="ADAL" clId="{7657E3E5-C1EA-C44A-93E9-3E5BB006233C}" dt="2021-11-19T07:32:57.852" v="3" actId="20577"/>
          <ac:spMkLst>
            <pc:docMk/>
            <pc:sldMk cId="1250123543" sldId="652"/>
            <ac:spMk id="35" creationId="{2581D1B9-4511-1643-AE61-C987C641054A}"/>
          </ac:spMkLst>
        </pc:spChg>
      </pc:sldChg>
      <pc:sldChg chg="modSp mod">
        <pc:chgData name="Dan Mallott" userId="dcb254b6-3083-4a8e-a95c-2824abb75bec" providerId="ADAL" clId="{7657E3E5-C1EA-C44A-93E9-3E5BB006233C}" dt="2021-11-19T11:28:12.085" v="23" actId="20577"/>
        <pc:sldMkLst>
          <pc:docMk/>
          <pc:sldMk cId="3644698719" sldId="3925"/>
        </pc:sldMkLst>
        <pc:spChg chg="mod">
          <ac:chgData name="Dan Mallott" userId="dcb254b6-3083-4a8e-a95c-2824abb75bec" providerId="ADAL" clId="{7657E3E5-C1EA-C44A-93E9-3E5BB006233C}" dt="2021-11-19T11:28:12.085" v="23" actId="20577"/>
          <ac:spMkLst>
            <pc:docMk/>
            <pc:sldMk cId="3644698719" sldId="3925"/>
            <ac:spMk id="3" creationId="{1B7A2473-D4FB-EA42-9B51-94B5DCA330B2}"/>
          </ac:spMkLst>
        </pc:spChg>
      </pc:sldChg>
      <pc:sldChg chg="modSp add del mod ord modNotesTx">
        <pc:chgData name="Dan Mallott" userId="dcb254b6-3083-4a8e-a95c-2824abb75bec" providerId="ADAL" clId="{7657E3E5-C1EA-C44A-93E9-3E5BB006233C}" dt="2021-12-14T16:33:04.333" v="228" actId="2696"/>
        <pc:sldMkLst>
          <pc:docMk/>
          <pc:sldMk cId="3326309265" sldId="3933"/>
        </pc:sldMkLst>
        <pc:spChg chg="mod">
          <ac:chgData name="Dan Mallott" userId="dcb254b6-3083-4a8e-a95c-2824abb75bec" providerId="ADAL" clId="{7657E3E5-C1EA-C44A-93E9-3E5BB006233C}" dt="2021-12-09T14:47:58.362" v="37" actId="20577"/>
          <ac:spMkLst>
            <pc:docMk/>
            <pc:sldMk cId="3326309265" sldId="3933"/>
            <ac:spMk id="8" creationId="{897BB4A1-7B6E-43CE-BE07-30D6CFE2AE2F}"/>
          </ac:spMkLst>
        </pc:spChg>
        <pc:spChg chg="mod">
          <ac:chgData name="Dan Mallott" userId="dcb254b6-3083-4a8e-a95c-2824abb75bec" providerId="ADAL" clId="{7657E3E5-C1EA-C44A-93E9-3E5BB006233C}" dt="2021-12-09T14:48:17.618" v="114" actId="20577"/>
          <ac:spMkLst>
            <pc:docMk/>
            <pc:sldMk cId="3326309265" sldId="3933"/>
            <ac:spMk id="9" creationId="{EEB7587E-3C1D-4B74-BED9-6BEA7E97C10A}"/>
          </ac:spMkLst>
        </pc:spChg>
      </pc:sldChg>
      <pc:sldChg chg="del">
        <pc:chgData name="Dan Mallott" userId="dcb254b6-3083-4a8e-a95c-2824abb75bec" providerId="ADAL" clId="{7657E3E5-C1EA-C44A-93E9-3E5BB006233C}" dt="2021-11-18T08:48:56.738" v="0" actId="2696"/>
        <pc:sldMkLst>
          <pc:docMk/>
          <pc:sldMk cId="4043054023" sldId="3933"/>
        </pc:sldMkLst>
      </pc:sldChg>
      <pc:sldMasterChg chg="delSldLayout">
        <pc:chgData name="Dan Mallott" userId="dcb254b6-3083-4a8e-a95c-2824abb75bec" providerId="ADAL" clId="{7657E3E5-C1EA-C44A-93E9-3E5BB006233C}" dt="2021-11-18T08:48:56.738" v="0" actId="2696"/>
        <pc:sldMasterMkLst>
          <pc:docMk/>
          <pc:sldMasterMk cId="2517716695" sldId="2147483669"/>
        </pc:sldMasterMkLst>
        <pc:sldLayoutChg chg="del">
          <pc:chgData name="Dan Mallott" userId="dcb254b6-3083-4a8e-a95c-2824abb75bec" providerId="ADAL" clId="{7657E3E5-C1EA-C44A-93E9-3E5BB006233C}" dt="2021-11-18T08:48:56.738" v="0" actId="2696"/>
          <pc:sldLayoutMkLst>
            <pc:docMk/>
            <pc:sldMasterMk cId="2517716695" sldId="2147483669"/>
            <pc:sldLayoutMk cId="1661157667" sldId="2147483684"/>
          </pc:sldLayoutMkLst>
        </pc:sldLayoutChg>
      </pc:sldMasterChg>
    </pc:docChg>
  </pc:docChgLst>
  <pc:docChgLst>
    <pc:chgData name="Dan Mallott" userId="dcb254b6-3083-4a8e-a95c-2824abb75bec" providerId="ADAL" clId="{EDF15544-1E4F-2C46-8CA1-28C465275CC4}"/>
    <pc:docChg chg="undo custSel addSld delSld modSld sldOrd">
      <pc:chgData name="Dan Mallott" userId="dcb254b6-3083-4a8e-a95c-2824abb75bec" providerId="ADAL" clId="{EDF15544-1E4F-2C46-8CA1-28C465275CC4}" dt="2021-09-09T02:26:34.566" v="9959" actId="20577"/>
      <pc:docMkLst>
        <pc:docMk/>
      </pc:docMkLst>
      <pc:sldChg chg="addSp delSp modSp add mod">
        <pc:chgData name="Dan Mallott" userId="dcb254b6-3083-4a8e-a95c-2824abb75bec" providerId="ADAL" clId="{EDF15544-1E4F-2C46-8CA1-28C465275CC4}" dt="2021-08-30T19:29:31.920" v="463" actId="313"/>
        <pc:sldMkLst>
          <pc:docMk/>
          <pc:sldMk cId="2653763451" sldId="488"/>
        </pc:sldMkLst>
        <pc:spChg chg="add mod">
          <ac:chgData name="Dan Mallott" userId="dcb254b6-3083-4a8e-a95c-2824abb75bec" providerId="ADAL" clId="{EDF15544-1E4F-2C46-8CA1-28C465275CC4}" dt="2021-08-30T19:08:18.806" v="204" actId="1076"/>
          <ac:spMkLst>
            <pc:docMk/>
            <pc:sldMk cId="2653763451" sldId="488"/>
            <ac:spMk id="3" creationId="{51A9F056-A327-774F-910A-4324256B457B}"/>
          </ac:spMkLst>
        </pc:spChg>
        <pc:spChg chg="add mod">
          <ac:chgData name="Dan Mallott" userId="dcb254b6-3083-4a8e-a95c-2824abb75bec" providerId="ADAL" clId="{EDF15544-1E4F-2C46-8CA1-28C465275CC4}" dt="2021-08-30T19:29:31.920" v="463" actId="313"/>
          <ac:spMkLst>
            <pc:docMk/>
            <pc:sldMk cId="2653763451" sldId="488"/>
            <ac:spMk id="4" creationId="{794DB417-9B7A-7444-B3A7-34D53B6AFD79}"/>
          </ac:spMkLst>
        </pc:spChg>
        <pc:spChg chg="mod">
          <ac:chgData name="Dan Mallott" userId="dcb254b6-3083-4a8e-a95c-2824abb75bec" providerId="ADAL" clId="{EDF15544-1E4F-2C46-8CA1-28C465275CC4}" dt="2021-08-30T19:05:06.823" v="59"/>
          <ac:spMkLst>
            <pc:docMk/>
            <pc:sldMk cId="2653763451" sldId="488"/>
            <ac:spMk id="17" creationId="{00000000-0000-0000-0000-000000000000}"/>
          </ac:spMkLst>
        </pc:spChg>
        <pc:spChg chg="del">
          <ac:chgData name="Dan Mallott" userId="dcb254b6-3083-4a8e-a95c-2824abb75bec" providerId="ADAL" clId="{EDF15544-1E4F-2C46-8CA1-28C465275CC4}" dt="2021-08-30T19:17:25.293" v="231" actId="478"/>
          <ac:spMkLst>
            <pc:docMk/>
            <pc:sldMk cId="2653763451" sldId="488"/>
            <ac:spMk id="25" creationId="{00000000-0000-0000-0000-000000000000}"/>
          </ac:spMkLst>
        </pc:spChg>
        <pc:spChg chg="mod">
          <ac:chgData name="Dan Mallott" userId="dcb254b6-3083-4a8e-a95c-2824abb75bec" providerId="ADAL" clId="{EDF15544-1E4F-2C46-8CA1-28C465275CC4}" dt="2021-08-30T19:05:26.978" v="104" actId="6549"/>
          <ac:spMkLst>
            <pc:docMk/>
            <pc:sldMk cId="2653763451" sldId="488"/>
            <ac:spMk id="29" creationId="{00000000-0000-0000-0000-000000000000}"/>
          </ac:spMkLst>
        </pc:spChg>
        <pc:spChg chg="mod">
          <ac:chgData name="Dan Mallott" userId="dcb254b6-3083-4a8e-a95c-2824abb75bec" providerId="ADAL" clId="{EDF15544-1E4F-2C46-8CA1-28C465275CC4}" dt="2021-08-30T19:05:45.167" v="140" actId="6549"/>
          <ac:spMkLst>
            <pc:docMk/>
            <pc:sldMk cId="2653763451" sldId="488"/>
            <ac:spMk id="30" creationId="{00000000-0000-0000-0000-000000000000}"/>
          </ac:spMkLst>
        </pc:spChg>
        <pc:spChg chg="mod">
          <ac:chgData name="Dan Mallott" userId="dcb254b6-3083-4a8e-a95c-2824abb75bec" providerId="ADAL" clId="{EDF15544-1E4F-2C46-8CA1-28C465275CC4}" dt="2021-08-30T19:07:56.760" v="202" actId="6549"/>
          <ac:spMkLst>
            <pc:docMk/>
            <pc:sldMk cId="2653763451" sldId="488"/>
            <ac:spMk id="31" creationId="{00000000-0000-0000-0000-000000000000}"/>
          </ac:spMkLst>
        </pc:spChg>
        <pc:spChg chg="mod">
          <ac:chgData name="Dan Mallott" userId="dcb254b6-3083-4a8e-a95c-2824abb75bec" providerId="ADAL" clId="{EDF15544-1E4F-2C46-8CA1-28C465275CC4}" dt="2021-08-30T19:17:22.501" v="230" actId="6549"/>
          <ac:spMkLst>
            <pc:docMk/>
            <pc:sldMk cId="2653763451" sldId="488"/>
            <ac:spMk id="32" creationId="{00000000-0000-0000-0000-000000000000}"/>
          </ac:spMkLst>
        </pc:spChg>
        <pc:spChg chg="del">
          <ac:chgData name="Dan Mallott" userId="dcb254b6-3083-4a8e-a95c-2824abb75bec" providerId="ADAL" clId="{EDF15544-1E4F-2C46-8CA1-28C465275CC4}" dt="2021-08-30T19:17:25.293" v="231" actId="478"/>
          <ac:spMkLst>
            <pc:docMk/>
            <pc:sldMk cId="2653763451" sldId="488"/>
            <ac:spMk id="33" creationId="{00000000-0000-0000-0000-000000000000}"/>
          </ac:spMkLst>
        </pc:spChg>
        <pc:picChg chg="add mod">
          <ac:chgData name="Dan Mallott" userId="dcb254b6-3083-4a8e-a95c-2824abb75bec" providerId="ADAL" clId="{EDF15544-1E4F-2C46-8CA1-28C465275CC4}" dt="2021-08-30T19:04:10.859" v="5" actId="1076"/>
          <ac:picMkLst>
            <pc:docMk/>
            <pc:sldMk cId="2653763451" sldId="488"/>
            <ac:picMk id="16" creationId="{B9254675-B28D-1946-A31F-EFE54235C474}"/>
          </ac:picMkLst>
        </pc:picChg>
      </pc:sldChg>
      <pc:sldChg chg="modSp mod">
        <pc:chgData name="Dan Mallott" userId="dcb254b6-3083-4a8e-a95c-2824abb75bec" providerId="ADAL" clId="{EDF15544-1E4F-2C46-8CA1-28C465275CC4}" dt="2021-08-30T19:29:55.241" v="469" actId="403"/>
        <pc:sldMkLst>
          <pc:docMk/>
          <pc:sldMk cId="1250123543" sldId="652"/>
        </pc:sldMkLst>
        <pc:spChg chg="mod">
          <ac:chgData name="Dan Mallott" userId="dcb254b6-3083-4a8e-a95c-2824abb75bec" providerId="ADAL" clId="{EDF15544-1E4F-2C46-8CA1-28C465275CC4}" dt="2021-08-30T19:29:55.241" v="469" actId="403"/>
          <ac:spMkLst>
            <pc:docMk/>
            <pc:sldMk cId="1250123543" sldId="652"/>
            <ac:spMk id="4" creationId="{7A151A74-05C8-A845-80C7-4E36BD71BEA9}"/>
          </ac:spMkLst>
        </pc:spChg>
      </pc:sldChg>
      <pc:sldChg chg="addSp delSp modSp new del mod modClrScheme chgLayout">
        <pc:chgData name="Dan Mallott" userId="dcb254b6-3083-4a8e-a95c-2824abb75bec" providerId="ADAL" clId="{EDF15544-1E4F-2C46-8CA1-28C465275CC4}" dt="2021-08-30T19:03:56.177" v="3" actId="2696"/>
        <pc:sldMkLst>
          <pc:docMk/>
          <pc:sldMk cId="434655954" sldId="3906"/>
        </pc:sldMkLst>
        <pc:spChg chg="del mod ord">
          <ac:chgData name="Dan Mallott" userId="dcb254b6-3083-4a8e-a95c-2824abb75bec" providerId="ADAL" clId="{EDF15544-1E4F-2C46-8CA1-28C465275CC4}" dt="2021-08-30T18:53:03.952" v="1" actId="700"/>
          <ac:spMkLst>
            <pc:docMk/>
            <pc:sldMk cId="434655954" sldId="3906"/>
            <ac:spMk id="2" creationId="{B13314A1-1EF4-1347-95D0-9276EBE9C81A}"/>
          </ac:spMkLst>
        </pc:spChg>
        <pc:spChg chg="mod ord">
          <ac:chgData name="Dan Mallott" userId="dcb254b6-3083-4a8e-a95c-2824abb75bec" providerId="ADAL" clId="{EDF15544-1E4F-2C46-8CA1-28C465275CC4}" dt="2021-08-30T18:53:03.952" v="1" actId="700"/>
          <ac:spMkLst>
            <pc:docMk/>
            <pc:sldMk cId="434655954" sldId="3906"/>
            <ac:spMk id="3" creationId="{10344814-3BE4-1040-A3D2-50D978305170}"/>
          </ac:spMkLst>
        </pc:spChg>
        <pc:spChg chg="add mod ord">
          <ac:chgData name="Dan Mallott" userId="dcb254b6-3083-4a8e-a95c-2824abb75bec" providerId="ADAL" clId="{EDF15544-1E4F-2C46-8CA1-28C465275CC4}" dt="2021-08-30T18:53:03.952" v="1" actId="700"/>
          <ac:spMkLst>
            <pc:docMk/>
            <pc:sldMk cId="434655954" sldId="3906"/>
            <ac:spMk id="4" creationId="{2013BEBF-BF6B-7D4F-8DDE-81CBC71F855B}"/>
          </ac:spMkLst>
        </pc:spChg>
        <pc:spChg chg="add mod ord">
          <ac:chgData name="Dan Mallott" userId="dcb254b6-3083-4a8e-a95c-2824abb75bec" providerId="ADAL" clId="{EDF15544-1E4F-2C46-8CA1-28C465275CC4}" dt="2021-08-30T18:53:03.952" v="1" actId="700"/>
          <ac:spMkLst>
            <pc:docMk/>
            <pc:sldMk cId="434655954" sldId="3906"/>
            <ac:spMk id="5" creationId="{D93094AF-AE8A-3549-915C-2EF917ACACA6}"/>
          </ac:spMkLst>
        </pc:spChg>
      </pc:sldChg>
      <pc:sldChg chg="modSp new mod">
        <pc:chgData name="Dan Mallott" userId="dcb254b6-3083-4a8e-a95c-2824abb75bec" providerId="ADAL" clId="{EDF15544-1E4F-2C46-8CA1-28C465275CC4}" dt="2021-08-30T20:02:35.721" v="521" actId="114"/>
        <pc:sldMkLst>
          <pc:docMk/>
          <pc:sldMk cId="1560607944" sldId="3906"/>
        </pc:sldMkLst>
        <pc:spChg chg="mod">
          <ac:chgData name="Dan Mallott" userId="dcb254b6-3083-4a8e-a95c-2824abb75bec" providerId="ADAL" clId="{EDF15544-1E4F-2C46-8CA1-28C465275CC4}" dt="2021-08-30T20:02:35.721" v="521" actId="114"/>
          <ac:spMkLst>
            <pc:docMk/>
            <pc:sldMk cId="1560607944" sldId="3906"/>
            <ac:spMk id="2" creationId="{02312E43-1E7E-514B-801E-A19431C1A0DA}"/>
          </ac:spMkLst>
        </pc:spChg>
      </pc:sldChg>
      <pc:sldChg chg="addSp delSp modSp new mod">
        <pc:chgData name="Dan Mallott" userId="dcb254b6-3083-4a8e-a95c-2824abb75bec" providerId="ADAL" clId="{EDF15544-1E4F-2C46-8CA1-28C465275CC4}" dt="2021-08-30T20:55:48.144" v="802" actId="255"/>
        <pc:sldMkLst>
          <pc:docMk/>
          <pc:sldMk cId="2554077878" sldId="3907"/>
        </pc:sldMkLst>
        <pc:spChg chg="mod">
          <ac:chgData name="Dan Mallott" userId="dcb254b6-3083-4a8e-a95c-2824abb75bec" providerId="ADAL" clId="{EDF15544-1E4F-2C46-8CA1-28C465275CC4}" dt="2021-08-30T20:03:50.915" v="576" actId="255"/>
          <ac:spMkLst>
            <pc:docMk/>
            <pc:sldMk cId="2554077878" sldId="3907"/>
            <ac:spMk id="2" creationId="{4F258701-2D17-FC4C-A476-1388E6FF9384}"/>
          </ac:spMkLst>
        </pc:spChg>
        <pc:spChg chg="mod">
          <ac:chgData name="Dan Mallott" userId="dcb254b6-3083-4a8e-a95c-2824abb75bec" providerId="ADAL" clId="{EDF15544-1E4F-2C46-8CA1-28C465275CC4}" dt="2021-08-30T20:03:30.354" v="535" actId="20577"/>
          <ac:spMkLst>
            <pc:docMk/>
            <pc:sldMk cId="2554077878" sldId="3907"/>
            <ac:spMk id="3" creationId="{419CE6B1-0BDD-6E4A-8D51-F271D01956B8}"/>
          </ac:spMkLst>
        </pc:spChg>
        <pc:spChg chg="mod">
          <ac:chgData name="Dan Mallott" userId="dcb254b6-3083-4a8e-a95c-2824abb75bec" providerId="ADAL" clId="{EDF15544-1E4F-2C46-8CA1-28C465275CC4}" dt="2021-08-30T20:15:29.096" v="592" actId="1076"/>
          <ac:spMkLst>
            <pc:docMk/>
            <pc:sldMk cId="2554077878" sldId="3907"/>
            <ac:spMk id="4" creationId="{C604E2EF-B74B-6042-BB59-418C294F12AA}"/>
          </ac:spMkLst>
        </pc:spChg>
        <pc:spChg chg="add mod">
          <ac:chgData name="Dan Mallott" userId="dcb254b6-3083-4a8e-a95c-2824abb75bec" providerId="ADAL" clId="{EDF15544-1E4F-2C46-8CA1-28C465275CC4}" dt="2021-08-30T20:17:42.847" v="677" actId="1036"/>
          <ac:spMkLst>
            <pc:docMk/>
            <pc:sldMk cId="2554077878" sldId="3907"/>
            <ac:spMk id="7" creationId="{150778C9-3D83-4E47-9FB8-39784A75CD51}"/>
          </ac:spMkLst>
        </pc:spChg>
        <pc:spChg chg="add del mod">
          <ac:chgData name="Dan Mallott" userId="dcb254b6-3083-4a8e-a95c-2824abb75bec" providerId="ADAL" clId="{EDF15544-1E4F-2C46-8CA1-28C465275CC4}" dt="2021-08-30T20:17:17.632" v="671" actId="478"/>
          <ac:spMkLst>
            <pc:docMk/>
            <pc:sldMk cId="2554077878" sldId="3907"/>
            <ac:spMk id="8" creationId="{AC8596A5-30C1-7F43-A382-9BA4A972C2B0}"/>
          </ac:spMkLst>
        </pc:spChg>
        <pc:spChg chg="add mod">
          <ac:chgData name="Dan Mallott" userId="dcb254b6-3083-4a8e-a95c-2824abb75bec" providerId="ADAL" clId="{EDF15544-1E4F-2C46-8CA1-28C465275CC4}" dt="2021-08-30T20:55:48.144" v="802" actId="255"/>
          <ac:spMkLst>
            <pc:docMk/>
            <pc:sldMk cId="2554077878" sldId="3907"/>
            <ac:spMk id="9" creationId="{0EC9BDC3-6EAB-A545-91CE-205EE8FB04B2}"/>
          </ac:spMkLst>
        </pc:spChg>
        <pc:spChg chg="add del mod">
          <ac:chgData name="Dan Mallott" userId="dcb254b6-3083-4a8e-a95c-2824abb75bec" providerId="ADAL" clId="{EDF15544-1E4F-2C46-8CA1-28C465275CC4}" dt="2021-08-30T20:17:17.632" v="671" actId="478"/>
          <ac:spMkLst>
            <pc:docMk/>
            <pc:sldMk cId="2554077878" sldId="3907"/>
            <ac:spMk id="10" creationId="{ED504622-3412-1342-AFEF-8B7860EAF91B}"/>
          </ac:spMkLst>
        </pc:spChg>
        <pc:spChg chg="add mod">
          <ac:chgData name="Dan Mallott" userId="dcb254b6-3083-4a8e-a95c-2824abb75bec" providerId="ADAL" clId="{EDF15544-1E4F-2C46-8CA1-28C465275CC4}" dt="2021-08-30T20:55:48.144" v="802" actId="255"/>
          <ac:spMkLst>
            <pc:docMk/>
            <pc:sldMk cId="2554077878" sldId="3907"/>
            <ac:spMk id="11" creationId="{2B5E087A-4478-D84D-9533-6AA45234B136}"/>
          </ac:spMkLst>
        </pc:spChg>
        <pc:spChg chg="add del mod">
          <ac:chgData name="Dan Mallott" userId="dcb254b6-3083-4a8e-a95c-2824abb75bec" providerId="ADAL" clId="{EDF15544-1E4F-2C46-8CA1-28C465275CC4}" dt="2021-08-30T20:17:17.632" v="671" actId="478"/>
          <ac:spMkLst>
            <pc:docMk/>
            <pc:sldMk cId="2554077878" sldId="3907"/>
            <ac:spMk id="12" creationId="{3EFDDB85-B81F-7C49-91B3-32895CF3025D}"/>
          </ac:spMkLst>
        </pc:spChg>
        <pc:spChg chg="add mod">
          <ac:chgData name="Dan Mallott" userId="dcb254b6-3083-4a8e-a95c-2824abb75bec" providerId="ADAL" clId="{EDF15544-1E4F-2C46-8CA1-28C465275CC4}" dt="2021-08-30T20:55:48.144" v="802" actId="255"/>
          <ac:spMkLst>
            <pc:docMk/>
            <pc:sldMk cId="2554077878" sldId="3907"/>
            <ac:spMk id="13" creationId="{9516FDE1-521D-BB49-9248-D8B132CF218E}"/>
          </ac:spMkLst>
        </pc:spChg>
        <pc:spChg chg="add del mod">
          <ac:chgData name="Dan Mallott" userId="dcb254b6-3083-4a8e-a95c-2824abb75bec" providerId="ADAL" clId="{EDF15544-1E4F-2C46-8CA1-28C465275CC4}" dt="2021-08-30T20:17:17.632" v="671" actId="478"/>
          <ac:spMkLst>
            <pc:docMk/>
            <pc:sldMk cId="2554077878" sldId="3907"/>
            <ac:spMk id="14" creationId="{63E6BC5B-7355-AA4A-A6D5-E5B155E33FBD}"/>
          </ac:spMkLst>
        </pc:spChg>
        <pc:spChg chg="add mod">
          <ac:chgData name="Dan Mallott" userId="dcb254b6-3083-4a8e-a95c-2824abb75bec" providerId="ADAL" clId="{EDF15544-1E4F-2C46-8CA1-28C465275CC4}" dt="2021-08-30T20:55:48.144" v="802" actId="255"/>
          <ac:spMkLst>
            <pc:docMk/>
            <pc:sldMk cId="2554077878" sldId="3907"/>
            <ac:spMk id="15" creationId="{0C6D4622-D103-7144-8506-E394D097BAD3}"/>
          </ac:spMkLst>
        </pc:spChg>
        <pc:picChg chg="add mod">
          <ac:chgData name="Dan Mallott" userId="dcb254b6-3083-4a8e-a95c-2824abb75bec" providerId="ADAL" clId="{EDF15544-1E4F-2C46-8CA1-28C465275CC4}" dt="2021-08-30T20:15:08.971" v="588" actId="1076"/>
          <ac:picMkLst>
            <pc:docMk/>
            <pc:sldMk cId="2554077878" sldId="3907"/>
            <ac:picMk id="6" creationId="{5DB1510E-45DD-934A-B2E7-AC8B8FEFA069}"/>
          </ac:picMkLst>
        </pc:picChg>
      </pc:sldChg>
      <pc:sldChg chg="addSp delSp modSp new mod">
        <pc:chgData name="Dan Mallott" userId="dcb254b6-3083-4a8e-a95c-2824abb75bec" providerId="ADAL" clId="{EDF15544-1E4F-2C46-8CA1-28C465275CC4}" dt="2021-08-31T19:14:47.795" v="1241" actId="1036"/>
        <pc:sldMkLst>
          <pc:docMk/>
          <pc:sldMk cId="3926466254" sldId="3908"/>
        </pc:sldMkLst>
        <pc:spChg chg="mod">
          <ac:chgData name="Dan Mallott" userId="dcb254b6-3083-4a8e-a95c-2824abb75bec" providerId="ADAL" clId="{EDF15544-1E4F-2C46-8CA1-28C465275CC4}" dt="2021-08-30T21:45:34.385" v="837" actId="255"/>
          <ac:spMkLst>
            <pc:docMk/>
            <pc:sldMk cId="3926466254" sldId="3908"/>
            <ac:spMk id="2" creationId="{AC00F980-8EC4-964F-AB80-B47A74B5A863}"/>
          </ac:spMkLst>
        </pc:spChg>
        <pc:spChg chg="mod">
          <ac:chgData name="Dan Mallott" userId="dcb254b6-3083-4a8e-a95c-2824abb75bec" providerId="ADAL" clId="{EDF15544-1E4F-2C46-8CA1-28C465275CC4}" dt="2021-08-30T21:51:47.643" v="920" actId="20577"/>
          <ac:spMkLst>
            <pc:docMk/>
            <pc:sldMk cId="3926466254" sldId="3908"/>
            <ac:spMk id="3" creationId="{2F2C8748-72A2-7A43-8D3A-AF2323DCCB59}"/>
          </ac:spMkLst>
        </pc:spChg>
        <pc:spChg chg="add mod">
          <ac:chgData name="Dan Mallott" userId="dcb254b6-3083-4a8e-a95c-2824abb75bec" providerId="ADAL" clId="{EDF15544-1E4F-2C46-8CA1-28C465275CC4}" dt="2021-08-31T19:00:07.574" v="1167" actId="1035"/>
          <ac:spMkLst>
            <pc:docMk/>
            <pc:sldMk cId="3926466254" sldId="3908"/>
            <ac:spMk id="5" creationId="{871455EC-2896-A74C-A9A0-B5244D1D6B5C}"/>
          </ac:spMkLst>
        </pc:spChg>
        <pc:spChg chg="add mod">
          <ac:chgData name="Dan Mallott" userId="dcb254b6-3083-4a8e-a95c-2824abb75bec" providerId="ADAL" clId="{EDF15544-1E4F-2C46-8CA1-28C465275CC4}" dt="2021-08-31T19:14:47.795" v="1241" actId="1036"/>
          <ac:spMkLst>
            <pc:docMk/>
            <pc:sldMk cId="3926466254" sldId="3908"/>
            <ac:spMk id="6" creationId="{BF2A422D-1C1A-0B41-9B1B-7ABC1EF4984C}"/>
          </ac:spMkLst>
        </pc:spChg>
        <pc:spChg chg="add mod">
          <ac:chgData name="Dan Mallott" userId="dcb254b6-3083-4a8e-a95c-2824abb75bec" providerId="ADAL" clId="{EDF15544-1E4F-2C46-8CA1-28C465275CC4}" dt="2021-08-31T19:00:28.980" v="1170" actId="1076"/>
          <ac:spMkLst>
            <pc:docMk/>
            <pc:sldMk cId="3926466254" sldId="3908"/>
            <ac:spMk id="7" creationId="{3377EC2F-3E95-F74E-8AB8-D20149586B8B}"/>
          </ac:spMkLst>
        </pc:spChg>
        <pc:spChg chg="add del mod">
          <ac:chgData name="Dan Mallott" userId="dcb254b6-3083-4a8e-a95c-2824abb75bec" providerId="ADAL" clId="{EDF15544-1E4F-2C46-8CA1-28C465275CC4}" dt="2021-08-31T19:00:21.285" v="1169" actId="478"/>
          <ac:spMkLst>
            <pc:docMk/>
            <pc:sldMk cId="3926466254" sldId="3908"/>
            <ac:spMk id="8" creationId="{66BAF88B-057D-764F-A140-C03BF5854ABB}"/>
          </ac:spMkLst>
        </pc:spChg>
        <pc:spChg chg="add del mod">
          <ac:chgData name="Dan Mallott" userId="dcb254b6-3083-4a8e-a95c-2824abb75bec" providerId="ADAL" clId="{EDF15544-1E4F-2C46-8CA1-28C465275CC4}" dt="2021-08-31T19:00:21.285" v="1169" actId="478"/>
          <ac:spMkLst>
            <pc:docMk/>
            <pc:sldMk cId="3926466254" sldId="3908"/>
            <ac:spMk id="9" creationId="{311B0B8C-9C2F-6C45-A78E-557D24677E7B}"/>
          </ac:spMkLst>
        </pc:spChg>
        <pc:spChg chg="add del mod">
          <ac:chgData name="Dan Mallott" userId="dcb254b6-3083-4a8e-a95c-2824abb75bec" providerId="ADAL" clId="{EDF15544-1E4F-2C46-8CA1-28C465275CC4}" dt="2021-08-31T19:00:21.285" v="1169" actId="478"/>
          <ac:spMkLst>
            <pc:docMk/>
            <pc:sldMk cId="3926466254" sldId="3908"/>
            <ac:spMk id="10" creationId="{D4F67AC8-484F-914B-9E98-7B11F5B9634B}"/>
          </ac:spMkLst>
        </pc:spChg>
        <pc:spChg chg="add mod">
          <ac:chgData name="Dan Mallott" userId="dcb254b6-3083-4a8e-a95c-2824abb75bec" providerId="ADAL" clId="{EDF15544-1E4F-2C46-8CA1-28C465275CC4}" dt="2021-08-31T19:00:07.574" v="1167" actId="1035"/>
          <ac:spMkLst>
            <pc:docMk/>
            <pc:sldMk cId="3926466254" sldId="3908"/>
            <ac:spMk id="11" creationId="{34235AE7-EC16-634B-8E71-1B6050E3C8D0}"/>
          </ac:spMkLst>
        </pc:spChg>
        <pc:spChg chg="add mod">
          <ac:chgData name="Dan Mallott" userId="dcb254b6-3083-4a8e-a95c-2824abb75bec" providerId="ADAL" clId="{EDF15544-1E4F-2C46-8CA1-28C465275CC4}" dt="2021-08-31T19:00:07.574" v="1167" actId="1035"/>
          <ac:spMkLst>
            <pc:docMk/>
            <pc:sldMk cId="3926466254" sldId="3908"/>
            <ac:spMk id="12" creationId="{B9852BBD-8B3C-1D4E-B569-B616A724894C}"/>
          </ac:spMkLst>
        </pc:spChg>
        <pc:spChg chg="add mod">
          <ac:chgData name="Dan Mallott" userId="dcb254b6-3083-4a8e-a95c-2824abb75bec" providerId="ADAL" clId="{EDF15544-1E4F-2C46-8CA1-28C465275CC4}" dt="2021-08-31T19:00:07.574" v="1167" actId="1035"/>
          <ac:spMkLst>
            <pc:docMk/>
            <pc:sldMk cId="3926466254" sldId="3908"/>
            <ac:spMk id="13" creationId="{7D9340B5-DC27-1C45-9790-E52C4895ED86}"/>
          </ac:spMkLst>
        </pc:spChg>
        <pc:spChg chg="add mod">
          <ac:chgData name="Dan Mallott" userId="dcb254b6-3083-4a8e-a95c-2824abb75bec" providerId="ADAL" clId="{EDF15544-1E4F-2C46-8CA1-28C465275CC4}" dt="2021-08-31T19:00:07.574" v="1167" actId="1035"/>
          <ac:spMkLst>
            <pc:docMk/>
            <pc:sldMk cId="3926466254" sldId="3908"/>
            <ac:spMk id="14" creationId="{4DBA9F42-0CC1-2741-9302-CE7CDDB73FB7}"/>
          </ac:spMkLst>
        </pc:spChg>
        <pc:spChg chg="add mod">
          <ac:chgData name="Dan Mallott" userId="dcb254b6-3083-4a8e-a95c-2824abb75bec" providerId="ADAL" clId="{EDF15544-1E4F-2C46-8CA1-28C465275CC4}" dt="2021-08-31T19:00:07.574" v="1167" actId="1035"/>
          <ac:spMkLst>
            <pc:docMk/>
            <pc:sldMk cId="3926466254" sldId="3908"/>
            <ac:spMk id="15" creationId="{DF953326-3AD5-6844-9AFD-59B458682339}"/>
          </ac:spMkLst>
        </pc:spChg>
        <pc:spChg chg="add mod">
          <ac:chgData name="Dan Mallott" userId="dcb254b6-3083-4a8e-a95c-2824abb75bec" providerId="ADAL" clId="{EDF15544-1E4F-2C46-8CA1-28C465275CC4}" dt="2021-08-31T19:00:07.574" v="1167" actId="1035"/>
          <ac:spMkLst>
            <pc:docMk/>
            <pc:sldMk cId="3926466254" sldId="3908"/>
            <ac:spMk id="16" creationId="{7C979F35-3C94-4C4F-B620-41B1DBBE144C}"/>
          </ac:spMkLst>
        </pc:spChg>
        <pc:picChg chg="add mod">
          <ac:chgData name="Dan Mallott" userId="dcb254b6-3083-4a8e-a95c-2824abb75bec" providerId="ADAL" clId="{EDF15544-1E4F-2C46-8CA1-28C465275CC4}" dt="2021-08-31T19:04:42.406" v="1175" actId="1076"/>
          <ac:picMkLst>
            <pc:docMk/>
            <pc:sldMk cId="3926466254" sldId="3908"/>
            <ac:picMk id="18" creationId="{446AC26F-1556-8041-B0E3-7B1780C03F79}"/>
          </ac:picMkLst>
        </pc:picChg>
      </pc:sldChg>
      <pc:sldChg chg="addSp modSp new mod">
        <pc:chgData name="Dan Mallott" userId="dcb254b6-3083-4a8e-a95c-2824abb75bec" providerId="ADAL" clId="{EDF15544-1E4F-2C46-8CA1-28C465275CC4}" dt="2021-08-31T19:14:36.752" v="1235" actId="1076"/>
        <pc:sldMkLst>
          <pc:docMk/>
          <pc:sldMk cId="2997907360" sldId="3909"/>
        </pc:sldMkLst>
        <pc:spChg chg="mod">
          <ac:chgData name="Dan Mallott" userId="dcb254b6-3083-4a8e-a95c-2824abb75bec" providerId="ADAL" clId="{EDF15544-1E4F-2C46-8CA1-28C465275CC4}" dt="2021-08-31T19:14:03.685" v="1229" actId="255"/>
          <ac:spMkLst>
            <pc:docMk/>
            <pc:sldMk cId="2997907360" sldId="3909"/>
            <ac:spMk id="2" creationId="{319F7EC0-F5B5-5B41-8DF8-29246F8D28FF}"/>
          </ac:spMkLst>
        </pc:spChg>
        <pc:spChg chg="mod">
          <ac:chgData name="Dan Mallott" userId="dcb254b6-3083-4a8e-a95c-2824abb75bec" providerId="ADAL" clId="{EDF15544-1E4F-2C46-8CA1-28C465275CC4}" dt="2021-08-31T19:13:49.388" v="1191" actId="20577"/>
          <ac:spMkLst>
            <pc:docMk/>
            <pc:sldMk cId="2997907360" sldId="3909"/>
            <ac:spMk id="3" creationId="{D62AE12E-610C-2442-B513-79C516CC0FE3}"/>
          </ac:spMkLst>
        </pc:spChg>
        <pc:picChg chg="add mod">
          <ac:chgData name="Dan Mallott" userId="dcb254b6-3083-4a8e-a95c-2824abb75bec" providerId="ADAL" clId="{EDF15544-1E4F-2C46-8CA1-28C465275CC4}" dt="2021-08-31T19:14:36.752" v="1235" actId="1076"/>
          <ac:picMkLst>
            <pc:docMk/>
            <pc:sldMk cId="2997907360" sldId="3909"/>
            <ac:picMk id="6" creationId="{AD682A1A-E4F3-F147-99C6-4878A9F1C43D}"/>
          </ac:picMkLst>
        </pc:picChg>
      </pc:sldChg>
      <pc:sldChg chg="addSp delSp modSp new mod modClrScheme chgLayout">
        <pc:chgData name="Dan Mallott" userId="dcb254b6-3083-4a8e-a95c-2824abb75bec" providerId="ADAL" clId="{EDF15544-1E4F-2C46-8CA1-28C465275CC4}" dt="2021-08-31T19:34:54.665" v="1295" actId="20577"/>
        <pc:sldMkLst>
          <pc:docMk/>
          <pc:sldMk cId="2153747315" sldId="3910"/>
        </pc:sldMkLst>
        <pc:spChg chg="del">
          <ac:chgData name="Dan Mallott" userId="dcb254b6-3083-4a8e-a95c-2824abb75bec" providerId="ADAL" clId="{EDF15544-1E4F-2C46-8CA1-28C465275CC4}" dt="2021-08-31T19:34:25.931" v="1243" actId="700"/>
          <ac:spMkLst>
            <pc:docMk/>
            <pc:sldMk cId="2153747315" sldId="3910"/>
            <ac:spMk id="2" creationId="{47684629-084E-C348-95DE-5100B5470A62}"/>
          </ac:spMkLst>
        </pc:spChg>
        <pc:spChg chg="del mod ord">
          <ac:chgData name="Dan Mallott" userId="dcb254b6-3083-4a8e-a95c-2824abb75bec" providerId="ADAL" clId="{EDF15544-1E4F-2C46-8CA1-28C465275CC4}" dt="2021-08-31T19:34:25.931" v="1243" actId="700"/>
          <ac:spMkLst>
            <pc:docMk/>
            <pc:sldMk cId="2153747315" sldId="3910"/>
            <ac:spMk id="3" creationId="{14DB033D-7A57-9449-BEBD-59CE07BF7DC0}"/>
          </ac:spMkLst>
        </pc:spChg>
        <pc:spChg chg="mod ord">
          <ac:chgData name="Dan Mallott" userId="dcb254b6-3083-4a8e-a95c-2824abb75bec" providerId="ADAL" clId="{EDF15544-1E4F-2C46-8CA1-28C465275CC4}" dt="2021-08-31T19:34:25.931" v="1243" actId="700"/>
          <ac:spMkLst>
            <pc:docMk/>
            <pc:sldMk cId="2153747315" sldId="3910"/>
            <ac:spMk id="4" creationId="{8CF5921E-6793-1E49-B5C1-9E45EF0424C4}"/>
          </ac:spMkLst>
        </pc:spChg>
        <pc:spChg chg="add mod ord">
          <ac:chgData name="Dan Mallott" userId="dcb254b6-3083-4a8e-a95c-2824abb75bec" providerId="ADAL" clId="{EDF15544-1E4F-2C46-8CA1-28C465275CC4}" dt="2021-08-31T19:34:54.665" v="1295" actId="20577"/>
          <ac:spMkLst>
            <pc:docMk/>
            <pc:sldMk cId="2153747315" sldId="3910"/>
            <ac:spMk id="5" creationId="{9BA50CED-16EF-4C45-9B1A-D36AB7D39B55}"/>
          </ac:spMkLst>
        </pc:spChg>
      </pc:sldChg>
      <pc:sldChg chg="addSp delSp modSp new mod modClrScheme chgLayout">
        <pc:chgData name="Dan Mallott" userId="dcb254b6-3083-4a8e-a95c-2824abb75bec" providerId="ADAL" clId="{EDF15544-1E4F-2C46-8CA1-28C465275CC4}" dt="2021-09-08T19:48:33.367" v="7739" actId="1036"/>
        <pc:sldMkLst>
          <pc:docMk/>
          <pc:sldMk cId="256984628" sldId="3911"/>
        </pc:sldMkLst>
        <pc:spChg chg="del mod ord">
          <ac:chgData name="Dan Mallott" userId="dcb254b6-3083-4a8e-a95c-2824abb75bec" providerId="ADAL" clId="{EDF15544-1E4F-2C46-8CA1-28C465275CC4}" dt="2021-09-01T20:26:52.075" v="1297" actId="700"/>
          <ac:spMkLst>
            <pc:docMk/>
            <pc:sldMk cId="256984628" sldId="3911"/>
            <ac:spMk id="2" creationId="{0ED2BB6A-9CB2-D84E-89A1-41830F1B86DC}"/>
          </ac:spMkLst>
        </pc:spChg>
        <pc:spChg chg="mod ord">
          <ac:chgData name="Dan Mallott" userId="dcb254b6-3083-4a8e-a95c-2824abb75bec" providerId="ADAL" clId="{EDF15544-1E4F-2C46-8CA1-28C465275CC4}" dt="2021-09-01T20:26:52.075" v="1297" actId="700"/>
          <ac:spMkLst>
            <pc:docMk/>
            <pc:sldMk cId="256984628" sldId="3911"/>
            <ac:spMk id="3" creationId="{3E9E9C44-B204-3542-BD66-DB8D858006A6}"/>
          </ac:spMkLst>
        </pc:spChg>
        <pc:spChg chg="add mod ord">
          <ac:chgData name="Dan Mallott" userId="dcb254b6-3083-4a8e-a95c-2824abb75bec" providerId="ADAL" clId="{EDF15544-1E4F-2C46-8CA1-28C465275CC4}" dt="2021-09-07T14:33:15.144" v="2085" actId="20577"/>
          <ac:spMkLst>
            <pc:docMk/>
            <pc:sldMk cId="256984628" sldId="3911"/>
            <ac:spMk id="4" creationId="{1459FFB1-7F35-6F48-BD99-5BDAA7CB288E}"/>
          </ac:spMkLst>
        </pc:spChg>
        <pc:spChg chg="add mod ord">
          <ac:chgData name="Dan Mallott" userId="dcb254b6-3083-4a8e-a95c-2824abb75bec" providerId="ADAL" clId="{EDF15544-1E4F-2C46-8CA1-28C465275CC4}" dt="2021-09-07T14:33:24.391" v="2094" actId="20577"/>
          <ac:spMkLst>
            <pc:docMk/>
            <pc:sldMk cId="256984628" sldId="3911"/>
            <ac:spMk id="5" creationId="{8BF34900-AAD9-1149-B7F3-1F0DA05F0EFE}"/>
          </ac:spMkLst>
        </pc:spChg>
        <pc:spChg chg="add mod ord">
          <ac:chgData name="Dan Mallott" userId="dcb254b6-3083-4a8e-a95c-2824abb75bec" providerId="ADAL" clId="{EDF15544-1E4F-2C46-8CA1-28C465275CC4}" dt="2021-09-01T20:26:57.275" v="1314" actId="20577"/>
          <ac:spMkLst>
            <pc:docMk/>
            <pc:sldMk cId="256984628" sldId="3911"/>
            <ac:spMk id="6" creationId="{8D30F82C-59A4-3F42-955F-28BE1EAC3C32}"/>
          </ac:spMkLst>
        </pc:spChg>
        <pc:picChg chg="add mod">
          <ac:chgData name="Dan Mallott" userId="dcb254b6-3083-4a8e-a95c-2824abb75bec" providerId="ADAL" clId="{EDF15544-1E4F-2C46-8CA1-28C465275CC4}" dt="2021-09-07T14:31:07.423" v="2051" actId="14100"/>
          <ac:picMkLst>
            <pc:docMk/>
            <pc:sldMk cId="256984628" sldId="3911"/>
            <ac:picMk id="8" creationId="{57941780-C01A-B54A-BD0F-805226DB5A9D}"/>
          </ac:picMkLst>
        </pc:picChg>
        <pc:picChg chg="add mod">
          <ac:chgData name="Dan Mallott" userId="dcb254b6-3083-4a8e-a95c-2824abb75bec" providerId="ADAL" clId="{EDF15544-1E4F-2C46-8CA1-28C465275CC4}" dt="2021-09-08T19:48:33.367" v="7739" actId="1036"/>
          <ac:picMkLst>
            <pc:docMk/>
            <pc:sldMk cId="256984628" sldId="3911"/>
            <ac:picMk id="10" creationId="{10AD7256-B000-0D41-A806-9EDFEA33E7B3}"/>
          </ac:picMkLst>
        </pc:picChg>
      </pc:sldChg>
      <pc:sldChg chg="addSp delSp modSp new mod">
        <pc:chgData name="Dan Mallott" userId="dcb254b6-3083-4a8e-a95c-2824abb75bec" providerId="ADAL" clId="{EDF15544-1E4F-2C46-8CA1-28C465275CC4}" dt="2021-09-07T16:07:51.772" v="3527" actId="2711"/>
        <pc:sldMkLst>
          <pc:docMk/>
          <pc:sldMk cId="2436923074" sldId="3912"/>
        </pc:sldMkLst>
        <pc:spChg chg="mod">
          <ac:chgData name="Dan Mallott" userId="dcb254b6-3083-4a8e-a95c-2824abb75bec" providerId="ADAL" clId="{EDF15544-1E4F-2C46-8CA1-28C465275CC4}" dt="2021-09-07T14:10:27.025" v="1413" actId="255"/>
          <ac:spMkLst>
            <pc:docMk/>
            <pc:sldMk cId="2436923074" sldId="3912"/>
            <ac:spMk id="2" creationId="{3F54F0C4-B4B6-1843-BD33-F23317B1C47C}"/>
          </ac:spMkLst>
        </pc:spChg>
        <pc:spChg chg="del">
          <ac:chgData name="Dan Mallott" userId="dcb254b6-3083-4a8e-a95c-2824abb75bec" providerId="ADAL" clId="{EDF15544-1E4F-2C46-8CA1-28C465275CC4}" dt="2021-09-07T14:10:31.536" v="1414" actId="478"/>
          <ac:spMkLst>
            <pc:docMk/>
            <pc:sldMk cId="2436923074" sldId="3912"/>
            <ac:spMk id="3" creationId="{5F54F4CD-5FFD-8A4F-A75C-0C5166801066}"/>
          </ac:spMkLst>
        </pc:spChg>
        <pc:spChg chg="mod">
          <ac:chgData name="Dan Mallott" userId="dcb254b6-3083-4a8e-a95c-2824abb75bec" providerId="ADAL" clId="{EDF15544-1E4F-2C46-8CA1-28C465275CC4}" dt="2021-09-07T14:10:03.783" v="1374" actId="20577"/>
          <ac:spMkLst>
            <pc:docMk/>
            <pc:sldMk cId="2436923074" sldId="3912"/>
            <ac:spMk id="4" creationId="{4C4672FC-A36F-AA46-997F-6D2D414BFE3B}"/>
          </ac:spMkLst>
        </pc:spChg>
        <pc:spChg chg="mod">
          <ac:chgData name="Dan Mallott" userId="dcb254b6-3083-4a8e-a95c-2824abb75bec" providerId="ADAL" clId="{EDF15544-1E4F-2C46-8CA1-28C465275CC4}" dt="2021-09-07T14:10:55.048" v="1415"/>
          <ac:spMkLst>
            <pc:docMk/>
            <pc:sldMk cId="2436923074" sldId="3912"/>
            <ac:spMk id="7" creationId="{1D51D578-E852-1540-AD1B-47E21B87E9DE}"/>
          </ac:spMkLst>
        </pc:spChg>
        <pc:spChg chg="mod">
          <ac:chgData name="Dan Mallott" userId="dcb254b6-3083-4a8e-a95c-2824abb75bec" providerId="ADAL" clId="{EDF15544-1E4F-2C46-8CA1-28C465275CC4}" dt="2021-09-07T14:10:55.048" v="1415"/>
          <ac:spMkLst>
            <pc:docMk/>
            <pc:sldMk cId="2436923074" sldId="3912"/>
            <ac:spMk id="8" creationId="{201B3C43-1DBF-674F-973E-CD010816A970}"/>
          </ac:spMkLst>
        </pc:spChg>
        <pc:spChg chg="mod">
          <ac:chgData name="Dan Mallott" userId="dcb254b6-3083-4a8e-a95c-2824abb75bec" providerId="ADAL" clId="{EDF15544-1E4F-2C46-8CA1-28C465275CC4}" dt="2021-09-07T14:10:55.048" v="1415"/>
          <ac:spMkLst>
            <pc:docMk/>
            <pc:sldMk cId="2436923074" sldId="3912"/>
            <ac:spMk id="9" creationId="{15F299F0-DFF4-9742-BF32-F7543A3BA057}"/>
          </ac:spMkLst>
        </pc:spChg>
        <pc:spChg chg="mod">
          <ac:chgData name="Dan Mallott" userId="dcb254b6-3083-4a8e-a95c-2824abb75bec" providerId="ADAL" clId="{EDF15544-1E4F-2C46-8CA1-28C465275CC4}" dt="2021-09-07T14:10:55.048" v="1415"/>
          <ac:spMkLst>
            <pc:docMk/>
            <pc:sldMk cId="2436923074" sldId="3912"/>
            <ac:spMk id="10" creationId="{83728B10-86EF-A84B-A145-0234164861AF}"/>
          </ac:spMkLst>
        </pc:spChg>
        <pc:spChg chg="mod">
          <ac:chgData name="Dan Mallott" userId="dcb254b6-3083-4a8e-a95c-2824abb75bec" providerId="ADAL" clId="{EDF15544-1E4F-2C46-8CA1-28C465275CC4}" dt="2021-09-07T14:10:55.048" v="1415"/>
          <ac:spMkLst>
            <pc:docMk/>
            <pc:sldMk cId="2436923074" sldId="3912"/>
            <ac:spMk id="11" creationId="{EFE208C9-63E9-3146-9619-313EC149ADF6}"/>
          </ac:spMkLst>
        </pc:spChg>
        <pc:spChg chg="add del mod">
          <ac:chgData name="Dan Mallott" userId="dcb254b6-3083-4a8e-a95c-2824abb75bec" providerId="ADAL" clId="{EDF15544-1E4F-2C46-8CA1-28C465275CC4}" dt="2021-09-07T14:10:58.987" v="1416"/>
          <ac:spMkLst>
            <pc:docMk/>
            <pc:sldMk cId="2436923074" sldId="3912"/>
            <ac:spMk id="12" creationId="{C841CF10-6E2E-2441-B658-D2D3B276F4D2}"/>
          </ac:spMkLst>
        </pc:spChg>
        <pc:spChg chg="add del mod">
          <ac:chgData name="Dan Mallott" userId="dcb254b6-3083-4a8e-a95c-2824abb75bec" providerId="ADAL" clId="{EDF15544-1E4F-2C46-8CA1-28C465275CC4}" dt="2021-09-07T14:10:58.987" v="1416"/>
          <ac:spMkLst>
            <pc:docMk/>
            <pc:sldMk cId="2436923074" sldId="3912"/>
            <ac:spMk id="13" creationId="{A7985B57-3B46-AF44-A756-06E186987E4D}"/>
          </ac:spMkLst>
        </pc:spChg>
        <pc:spChg chg="add del mod">
          <ac:chgData name="Dan Mallott" userId="dcb254b6-3083-4a8e-a95c-2824abb75bec" providerId="ADAL" clId="{EDF15544-1E4F-2C46-8CA1-28C465275CC4}" dt="2021-09-07T14:10:58.987" v="1416"/>
          <ac:spMkLst>
            <pc:docMk/>
            <pc:sldMk cId="2436923074" sldId="3912"/>
            <ac:spMk id="14" creationId="{92935DFD-0A63-8448-AA99-D286BADE1D48}"/>
          </ac:spMkLst>
        </pc:spChg>
        <pc:spChg chg="mod">
          <ac:chgData name="Dan Mallott" userId="dcb254b6-3083-4a8e-a95c-2824abb75bec" providerId="ADAL" clId="{EDF15544-1E4F-2C46-8CA1-28C465275CC4}" dt="2021-09-07T14:12:18.266" v="1442" actId="14100"/>
          <ac:spMkLst>
            <pc:docMk/>
            <pc:sldMk cId="2436923074" sldId="3912"/>
            <ac:spMk id="16" creationId="{DB55E50D-FACB-0C49-956A-73D06DC1F4BE}"/>
          </ac:spMkLst>
        </pc:spChg>
        <pc:spChg chg="mod">
          <ac:chgData name="Dan Mallott" userId="dcb254b6-3083-4a8e-a95c-2824abb75bec" providerId="ADAL" clId="{EDF15544-1E4F-2C46-8CA1-28C465275CC4}" dt="2021-09-07T14:12:18.266" v="1442" actId="14100"/>
          <ac:spMkLst>
            <pc:docMk/>
            <pc:sldMk cId="2436923074" sldId="3912"/>
            <ac:spMk id="17" creationId="{7972FC02-52ED-1449-87D3-6672C3E702E6}"/>
          </ac:spMkLst>
        </pc:spChg>
        <pc:spChg chg="mod">
          <ac:chgData name="Dan Mallott" userId="dcb254b6-3083-4a8e-a95c-2824abb75bec" providerId="ADAL" clId="{EDF15544-1E4F-2C46-8CA1-28C465275CC4}" dt="2021-09-07T14:12:18.266" v="1442" actId="14100"/>
          <ac:spMkLst>
            <pc:docMk/>
            <pc:sldMk cId="2436923074" sldId="3912"/>
            <ac:spMk id="18" creationId="{EBB73A96-DDA7-D843-92DA-01A5358CD6DF}"/>
          </ac:spMkLst>
        </pc:spChg>
        <pc:spChg chg="mod">
          <ac:chgData name="Dan Mallott" userId="dcb254b6-3083-4a8e-a95c-2824abb75bec" providerId="ADAL" clId="{EDF15544-1E4F-2C46-8CA1-28C465275CC4}" dt="2021-09-07T14:12:18.266" v="1442" actId="14100"/>
          <ac:spMkLst>
            <pc:docMk/>
            <pc:sldMk cId="2436923074" sldId="3912"/>
            <ac:spMk id="19" creationId="{36FC11ED-D67B-3D4B-9AF1-E05D86047084}"/>
          </ac:spMkLst>
        </pc:spChg>
        <pc:spChg chg="mod">
          <ac:chgData name="Dan Mallott" userId="dcb254b6-3083-4a8e-a95c-2824abb75bec" providerId="ADAL" clId="{EDF15544-1E4F-2C46-8CA1-28C465275CC4}" dt="2021-09-07T14:12:18.266" v="1442" actId="14100"/>
          <ac:spMkLst>
            <pc:docMk/>
            <pc:sldMk cId="2436923074" sldId="3912"/>
            <ac:spMk id="20" creationId="{54C08F5D-3C09-E442-9D15-8CA85A80D8BF}"/>
          </ac:spMkLst>
        </pc:spChg>
        <pc:spChg chg="add mod">
          <ac:chgData name="Dan Mallott" userId="dcb254b6-3083-4a8e-a95c-2824abb75bec" providerId="ADAL" clId="{EDF15544-1E4F-2C46-8CA1-28C465275CC4}" dt="2021-09-07T16:07:51.772" v="3527" actId="2711"/>
          <ac:spMkLst>
            <pc:docMk/>
            <pc:sldMk cId="2436923074" sldId="3912"/>
            <ac:spMk id="21" creationId="{3DBC7201-E167-3342-87CC-CFDBF4FA7F29}"/>
          </ac:spMkLst>
        </pc:spChg>
        <pc:spChg chg="add mod">
          <ac:chgData name="Dan Mallott" userId="dcb254b6-3083-4a8e-a95c-2824abb75bec" providerId="ADAL" clId="{EDF15544-1E4F-2C46-8CA1-28C465275CC4}" dt="2021-09-07T16:07:43.535" v="3526" actId="2711"/>
          <ac:spMkLst>
            <pc:docMk/>
            <pc:sldMk cId="2436923074" sldId="3912"/>
            <ac:spMk id="22" creationId="{00703253-E83A-C24E-8FA2-36FA1D8E377E}"/>
          </ac:spMkLst>
        </pc:spChg>
        <pc:spChg chg="add mod">
          <ac:chgData name="Dan Mallott" userId="dcb254b6-3083-4a8e-a95c-2824abb75bec" providerId="ADAL" clId="{EDF15544-1E4F-2C46-8CA1-28C465275CC4}" dt="2021-09-07T14:11:13.520" v="1417"/>
          <ac:spMkLst>
            <pc:docMk/>
            <pc:sldMk cId="2436923074" sldId="3912"/>
            <ac:spMk id="23" creationId="{BF4693AC-2E2E-B64C-B8B0-912F794BF0F8}"/>
          </ac:spMkLst>
        </pc:spChg>
        <pc:spChg chg="add mod">
          <ac:chgData name="Dan Mallott" userId="dcb254b6-3083-4a8e-a95c-2824abb75bec" providerId="ADAL" clId="{EDF15544-1E4F-2C46-8CA1-28C465275CC4}" dt="2021-09-07T14:12:52.857" v="1453" actId="20577"/>
          <ac:spMkLst>
            <pc:docMk/>
            <pc:sldMk cId="2436923074" sldId="3912"/>
            <ac:spMk id="24" creationId="{A991C49F-2FF4-DE49-BF33-A1D93248D2C6}"/>
          </ac:spMkLst>
        </pc:spChg>
        <pc:spChg chg="add mod">
          <ac:chgData name="Dan Mallott" userId="dcb254b6-3083-4a8e-a95c-2824abb75bec" providerId="ADAL" clId="{EDF15544-1E4F-2C46-8CA1-28C465275CC4}" dt="2021-09-07T14:12:49.132" v="1451" actId="20577"/>
          <ac:spMkLst>
            <pc:docMk/>
            <pc:sldMk cId="2436923074" sldId="3912"/>
            <ac:spMk id="25" creationId="{5A2594E2-DB4B-3F4D-813C-6451106AFB3E}"/>
          </ac:spMkLst>
        </pc:spChg>
        <pc:grpChg chg="add del mod">
          <ac:chgData name="Dan Mallott" userId="dcb254b6-3083-4a8e-a95c-2824abb75bec" providerId="ADAL" clId="{EDF15544-1E4F-2C46-8CA1-28C465275CC4}" dt="2021-09-07T14:10:58.987" v="1416"/>
          <ac:grpSpMkLst>
            <pc:docMk/>
            <pc:sldMk cId="2436923074" sldId="3912"/>
            <ac:grpSpMk id="6" creationId="{7712B58B-DE5F-5547-A432-169089679F2A}"/>
          </ac:grpSpMkLst>
        </pc:grpChg>
        <pc:grpChg chg="add mod">
          <ac:chgData name="Dan Mallott" userId="dcb254b6-3083-4a8e-a95c-2824abb75bec" providerId="ADAL" clId="{EDF15544-1E4F-2C46-8CA1-28C465275CC4}" dt="2021-09-07T14:12:18.266" v="1442" actId="14100"/>
          <ac:grpSpMkLst>
            <pc:docMk/>
            <pc:sldMk cId="2436923074" sldId="3912"/>
            <ac:grpSpMk id="15" creationId="{1CC57CE2-F577-3944-8E6C-9FCA733A789E}"/>
          </ac:grpSpMkLst>
        </pc:grpChg>
      </pc:sldChg>
      <pc:sldChg chg="addSp delSp modSp new del mod">
        <pc:chgData name="Dan Mallott" userId="dcb254b6-3083-4a8e-a95c-2824abb75bec" providerId="ADAL" clId="{EDF15544-1E4F-2C46-8CA1-28C465275CC4}" dt="2021-09-07T14:42:33.974" v="2319" actId="2696"/>
        <pc:sldMkLst>
          <pc:docMk/>
          <pc:sldMk cId="2210274858" sldId="3913"/>
        </pc:sldMkLst>
        <pc:spChg chg="mod">
          <ac:chgData name="Dan Mallott" userId="dcb254b6-3083-4a8e-a95c-2824abb75bec" providerId="ADAL" clId="{EDF15544-1E4F-2C46-8CA1-28C465275CC4}" dt="2021-09-07T14:39:05.407" v="2160" actId="20577"/>
          <ac:spMkLst>
            <pc:docMk/>
            <pc:sldMk cId="2210274858" sldId="3913"/>
            <ac:spMk id="2" creationId="{CA5F05DA-178C-3C44-BA1C-3D8D465A36C6}"/>
          </ac:spMkLst>
        </pc:spChg>
        <pc:spChg chg="del">
          <ac:chgData name="Dan Mallott" userId="dcb254b6-3083-4a8e-a95c-2824abb75bec" providerId="ADAL" clId="{EDF15544-1E4F-2C46-8CA1-28C465275CC4}" dt="2021-09-07T14:38:28.066" v="2134" actId="478"/>
          <ac:spMkLst>
            <pc:docMk/>
            <pc:sldMk cId="2210274858" sldId="3913"/>
            <ac:spMk id="3" creationId="{37E36513-CE7E-3542-BEA0-30DB71CA3ED8}"/>
          </ac:spMkLst>
        </pc:spChg>
        <pc:spChg chg="mod">
          <ac:chgData name="Dan Mallott" userId="dcb254b6-3083-4a8e-a95c-2824abb75bec" providerId="ADAL" clId="{EDF15544-1E4F-2C46-8CA1-28C465275CC4}" dt="2021-09-07T14:38:16.177" v="2126" actId="20577"/>
          <ac:spMkLst>
            <pc:docMk/>
            <pc:sldMk cId="2210274858" sldId="3913"/>
            <ac:spMk id="4" creationId="{7ECED27C-C69C-9D43-B8D5-B1267057954D}"/>
          </ac:spMkLst>
        </pc:spChg>
        <pc:picChg chg="add mod">
          <ac:chgData name="Dan Mallott" userId="dcb254b6-3083-4a8e-a95c-2824abb75bec" providerId="ADAL" clId="{EDF15544-1E4F-2C46-8CA1-28C465275CC4}" dt="2021-09-07T14:38:53.489" v="2139" actId="1076"/>
          <ac:picMkLst>
            <pc:docMk/>
            <pc:sldMk cId="2210274858" sldId="3913"/>
            <ac:picMk id="7" creationId="{5EE31598-EAA5-324F-B958-3E6CD76AE458}"/>
          </ac:picMkLst>
        </pc:picChg>
      </pc:sldChg>
      <pc:sldChg chg="addSp modSp new mod">
        <pc:chgData name="Dan Mallott" userId="dcb254b6-3083-4a8e-a95c-2824abb75bec" providerId="ADAL" clId="{EDF15544-1E4F-2C46-8CA1-28C465275CC4}" dt="2021-09-07T14:46:04.304" v="2333" actId="20577"/>
        <pc:sldMkLst>
          <pc:docMk/>
          <pc:sldMk cId="2323546587" sldId="3914"/>
        </pc:sldMkLst>
        <pc:spChg chg="mod">
          <ac:chgData name="Dan Mallott" userId="dcb254b6-3083-4a8e-a95c-2824abb75bec" providerId="ADAL" clId="{EDF15544-1E4F-2C46-8CA1-28C465275CC4}" dt="2021-09-07T14:42:13.293" v="2315" actId="255"/>
          <ac:spMkLst>
            <pc:docMk/>
            <pc:sldMk cId="2323546587" sldId="3914"/>
            <ac:spMk id="2" creationId="{BC8E7684-AFEA-D14D-9390-D48BBB1B1B2B}"/>
          </ac:spMkLst>
        </pc:spChg>
        <pc:spChg chg="mod">
          <ac:chgData name="Dan Mallott" userId="dcb254b6-3083-4a8e-a95c-2824abb75bec" providerId="ADAL" clId="{EDF15544-1E4F-2C46-8CA1-28C465275CC4}" dt="2021-09-07T14:46:04.304" v="2333" actId="20577"/>
          <ac:spMkLst>
            <pc:docMk/>
            <pc:sldMk cId="2323546587" sldId="3914"/>
            <ac:spMk id="3" creationId="{0564F3B9-7DEF-C04C-870F-E1A2C46E0F0F}"/>
          </ac:spMkLst>
        </pc:spChg>
        <pc:spChg chg="mod">
          <ac:chgData name="Dan Mallott" userId="dcb254b6-3083-4a8e-a95c-2824abb75bec" providerId="ADAL" clId="{EDF15544-1E4F-2C46-8CA1-28C465275CC4}" dt="2021-09-07T14:41:11.824" v="2178" actId="20577"/>
          <ac:spMkLst>
            <pc:docMk/>
            <pc:sldMk cId="2323546587" sldId="3914"/>
            <ac:spMk id="4" creationId="{B0B4810A-0AD8-4342-AF20-7452ACADEDB8}"/>
          </ac:spMkLst>
        </pc:spChg>
        <pc:picChg chg="add mod">
          <ac:chgData name="Dan Mallott" userId="dcb254b6-3083-4a8e-a95c-2824abb75bec" providerId="ADAL" clId="{EDF15544-1E4F-2C46-8CA1-28C465275CC4}" dt="2021-09-07T14:42:08.579" v="2314" actId="1076"/>
          <ac:picMkLst>
            <pc:docMk/>
            <pc:sldMk cId="2323546587" sldId="3914"/>
            <ac:picMk id="7" creationId="{4AF2A01F-C851-324E-B001-66CCB3066153}"/>
          </ac:picMkLst>
        </pc:picChg>
        <pc:picChg chg="add mod">
          <ac:chgData name="Dan Mallott" userId="dcb254b6-3083-4a8e-a95c-2824abb75bec" providerId="ADAL" clId="{EDF15544-1E4F-2C46-8CA1-28C465275CC4}" dt="2021-09-07T14:42:40.707" v="2326" actId="1036"/>
          <ac:picMkLst>
            <pc:docMk/>
            <pc:sldMk cId="2323546587" sldId="3914"/>
            <ac:picMk id="8" creationId="{41C7A7C8-EEE4-2249-A9D8-3D6509C83EF0}"/>
          </ac:picMkLst>
        </pc:picChg>
      </pc:sldChg>
      <pc:sldChg chg="addSp modSp new mod">
        <pc:chgData name="Dan Mallott" userId="dcb254b6-3083-4a8e-a95c-2824abb75bec" providerId="ADAL" clId="{EDF15544-1E4F-2C46-8CA1-28C465275CC4}" dt="2021-09-07T15:47:26.642" v="3249" actId="1036"/>
        <pc:sldMkLst>
          <pc:docMk/>
          <pc:sldMk cId="2345903428" sldId="3915"/>
        </pc:sldMkLst>
        <pc:spChg chg="mod">
          <ac:chgData name="Dan Mallott" userId="dcb254b6-3083-4a8e-a95c-2824abb75bec" providerId="ADAL" clId="{EDF15544-1E4F-2C46-8CA1-28C465275CC4}" dt="2021-09-07T14:53:41.373" v="2412" actId="20577"/>
          <ac:spMkLst>
            <pc:docMk/>
            <pc:sldMk cId="2345903428" sldId="3915"/>
            <ac:spMk id="2" creationId="{5C69AD2E-C7FF-7048-894D-31750FDD585A}"/>
          </ac:spMkLst>
        </pc:spChg>
        <pc:spChg chg="mod">
          <ac:chgData name="Dan Mallott" userId="dcb254b6-3083-4a8e-a95c-2824abb75bec" providerId="ADAL" clId="{EDF15544-1E4F-2C46-8CA1-28C465275CC4}" dt="2021-09-07T15:36:01.250" v="3227" actId="6549"/>
          <ac:spMkLst>
            <pc:docMk/>
            <pc:sldMk cId="2345903428" sldId="3915"/>
            <ac:spMk id="3" creationId="{04AE12BB-70B0-5B47-BD12-BA416A6B6AE4}"/>
          </ac:spMkLst>
        </pc:spChg>
        <pc:spChg chg="mod">
          <ac:chgData name="Dan Mallott" userId="dcb254b6-3083-4a8e-a95c-2824abb75bec" providerId="ADAL" clId="{EDF15544-1E4F-2C46-8CA1-28C465275CC4}" dt="2021-09-07T14:53:15.721" v="2361" actId="20577"/>
          <ac:spMkLst>
            <pc:docMk/>
            <pc:sldMk cId="2345903428" sldId="3915"/>
            <ac:spMk id="4" creationId="{222234BF-D682-2B4A-9FD9-C65B755D095F}"/>
          </ac:spMkLst>
        </pc:spChg>
        <pc:spChg chg="mod">
          <ac:chgData name="Dan Mallott" userId="dcb254b6-3083-4a8e-a95c-2824abb75bec" providerId="ADAL" clId="{EDF15544-1E4F-2C46-8CA1-28C465275CC4}" dt="2021-09-07T14:58:18.061" v="2706" actId="20577"/>
          <ac:spMkLst>
            <pc:docMk/>
            <pc:sldMk cId="2345903428" sldId="3915"/>
            <ac:spMk id="7" creationId="{00D9E09C-31EF-9042-9384-42FB30418B51}"/>
          </ac:spMkLst>
        </pc:spChg>
        <pc:spChg chg="mod">
          <ac:chgData name="Dan Mallott" userId="dcb254b6-3083-4a8e-a95c-2824abb75bec" providerId="ADAL" clId="{EDF15544-1E4F-2C46-8CA1-28C465275CC4}" dt="2021-09-07T14:53:50.807" v="2414"/>
          <ac:spMkLst>
            <pc:docMk/>
            <pc:sldMk cId="2345903428" sldId="3915"/>
            <ac:spMk id="8" creationId="{32D4CDD4-2F28-6546-952D-1CCF5E3FD1A6}"/>
          </ac:spMkLst>
        </pc:spChg>
        <pc:spChg chg="mod">
          <ac:chgData name="Dan Mallott" userId="dcb254b6-3083-4a8e-a95c-2824abb75bec" providerId="ADAL" clId="{EDF15544-1E4F-2C46-8CA1-28C465275CC4}" dt="2021-09-07T14:58:21.748" v="2712" actId="20577"/>
          <ac:spMkLst>
            <pc:docMk/>
            <pc:sldMk cId="2345903428" sldId="3915"/>
            <ac:spMk id="9" creationId="{2DF366E1-3EC6-CD42-9460-C71971F6FF8E}"/>
          </ac:spMkLst>
        </pc:spChg>
        <pc:spChg chg="mod">
          <ac:chgData name="Dan Mallott" userId="dcb254b6-3083-4a8e-a95c-2824abb75bec" providerId="ADAL" clId="{EDF15544-1E4F-2C46-8CA1-28C465275CC4}" dt="2021-09-07T14:53:50.807" v="2414"/>
          <ac:spMkLst>
            <pc:docMk/>
            <pc:sldMk cId="2345903428" sldId="3915"/>
            <ac:spMk id="10" creationId="{0EFABA7E-D30F-074D-AF42-D57072D02B91}"/>
          </ac:spMkLst>
        </pc:spChg>
        <pc:spChg chg="mod">
          <ac:chgData name="Dan Mallott" userId="dcb254b6-3083-4a8e-a95c-2824abb75bec" providerId="ADAL" clId="{EDF15544-1E4F-2C46-8CA1-28C465275CC4}" dt="2021-09-07T15:20:04.546" v="2713" actId="20577"/>
          <ac:spMkLst>
            <pc:docMk/>
            <pc:sldMk cId="2345903428" sldId="3915"/>
            <ac:spMk id="11" creationId="{67814AA5-A7EE-FB4D-9BEE-7B9D81714B8E}"/>
          </ac:spMkLst>
        </pc:spChg>
        <pc:grpChg chg="add mod">
          <ac:chgData name="Dan Mallott" userId="dcb254b6-3083-4a8e-a95c-2824abb75bec" providerId="ADAL" clId="{EDF15544-1E4F-2C46-8CA1-28C465275CC4}" dt="2021-09-07T14:54:11.398" v="2417" actId="14100"/>
          <ac:grpSpMkLst>
            <pc:docMk/>
            <pc:sldMk cId="2345903428" sldId="3915"/>
            <ac:grpSpMk id="6" creationId="{33672B80-8692-8D4F-83F4-5C977AB88DE6}"/>
          </ac:grpSpMkLst>
        </pc:grpChg>
        <pc:picChg chg="add mod">
          <ac:chgData name="Dan Mallott" userId="dcb254b6-3083-4a8e-a95c-2824abb75bec" providerId="ADAL" clId="{EDF15544-1E4F-2C46-8CA1-28C465275CC4}" dt="2021-09-07T15:47:26.642" v="3249" actId="1036"/>
          <ac:picMkLst>
            <pc:docMk/>
            <pc:sldMk cId="2345903428" sldId="3915"/>
            <ac:picMk id="13" creationId="{8B0A9AC1-7B37-434F-A6E0-137AFEFF889C}"/>
          </ac:picMkLst>
        </pc:picChg>
      </pc:sldChg>
      <pc:sldChg chg="addSp modSp new mod ord">
        <pc:chgData name="Dan Mallott" userId="dcb254b6-3083-4a8e-a95c-2824abb75bec" providerId="ADAL" clId="{EDF15544-1E4F-2C46-8CA1-28C465275CC4}" dt="2021-09-07T16:08:59.661" v="3544" actId="1076"/>
        <pc:sldMkLst>
          <pc:docMk/>
          <pc:sldMk cId="2141373773" sldId="3916"/>
        </pc:sldMkLst>
        <pc:spChg chg="mod">
          <ac:chgData name="Dan Mallott" userId="dcb254b6-3083-4a8e-a95c-2824abb75bec" providerId="ADAL" clId="{EDF15544-1E4F-2C46-8CA1-28C465275CC4}" dt="2021-09-07T15:57:55.046" v="3337" actId="20577"/>
          <ac:spMkLst>
            <pc:docMk/>
            <pc:sldMk cId="2141373773" sldId="3916"/>
            <ac:spMk id="2" creationId="{67E91C7D-9A0F-5D4C-88A9-E6C584E43ADE}"/>
          </ac:spMkLst>
        </pc:spChg>
        <pc:spChg chg="mod">
          <ac:chgData name="Dan Mallott" userId="dcb254b6-3083-4a8e-a95c-2824abb75bec" providerId="ADAL" clId="{EDF15544-1E4F-2C46-8CA1-28C465275CC4}" dt="2021-09-07T16:08:08.377" v="3529" actId="12"/>
          <ac:spMkLst>
            <pc:docMk/>
            <pc:sldMk cId="2141373773" sldId="3916"/>
            <ac:spMk id="3" creationId="{95C97004-8A8D-FD46-B074-C70B084B108D}"/>
          </ac:spMkLst>
        </pc:spChg>
        <pc:spChg chg="mod">
          <ac:chgData name="Dan Mallott" userId="dcb254b6-3083-4a8e-a95c-2824abb75bec" providerId="ADAL" clId="{EDF15544-1E4F-2C46-8CA1-28C465275CC4}" dt="2021-09-07T15:42:47.742" v="3244" actId="20577"/>
          <ac:spMkLst>
            <pc:docMk/>
            <pc:sldMk cId="2141373773" sldId="3916"/>
            <ac:spMk id="4" creationId="{74234E94-72A8-0E43-8DD7-9690B37322E1}"/>
          </ac:spMkLst>
        </pc:spChg>
        <pc:picChg chg="add mod">
          <ac:chgData name="Dan Mallott" userId="dcb254b6-3083-4a8e-a95c-2824abb75bec" providerId="ADAL" clId="{EDF15544-1E4F-2C46-8CA1-28C465275CC4}" dt="2021-09-07T16:08:59.661" v="3544" actId="1076"/>
          <ac:picMkLst>
            <pc:docMk/>
            <pc:sldMk cId="2141373773" sldId="3916"/>
            <ac:picMk id="7" creationId="{9CEA6379-2CC0-8D40-B1C2-AA6CC955A6B8}"/>
          </ac:picMkLst>
        </pc:picChg>
        <pc:picChg chg="add mod">
          <ac:chgData name="Dan Mallott" userId="dcb254b6-3083-4a8e-a95c-2824abb75bec" providerId="ADAL" clId="{EDF15544-1E4F-2C46-8CA1-28C465275CC4}" dt="2021-09-07T16:08:56.595" v="3543" actId="1076"/>
          <ac:picMkLst>
            <pc:docMk/>
            <pc:sldMk cId="2141373773" sldId="3916"/>
            <ac:picMk id="9" creationId="{746827D0-0C16-284E-A077-527806A37126}"/>
          </ac:picMkLst>
        </pc:picChg>
      </pc:sldChg>
      <pc:sldChg chg="addSp delSp modSp new mod modClrScheme chgLayout">
        <pc:chgData name="Dan Mallott" userId="dcb254b6-3083-4a8e-a95c-2824abb75bec" providerId="ADAL" clId="{EDF15544-1E4F-2C46-8CA1-28C465275CC4}" dt="2021-09-07T16:09:48.515" v="3607" actId="114"/>
        <pc:sldMkLst>
          <pc:docMk/>
          <pc:sldMk cId="929895889" sldId="3917"/>
        </pc:sldMkLst>
        <pc:spChg chg="del">
          <ac:chgData name="Dan Mallott" userId="dcb254b6-3083-4a8e-a95c-2824abb75bec" providerId="ADAL" clId="{EDF15544-1E4F-2C46-8CA1-28C465275CC4}" dt="2021-09-07T16:09:22.055" v="3546" actId="700"/>
          <ac:spMkLst>
            <pc:docMk/>
            <pc:sldMk cId="929895889" sldId="3917"/>
            <ac:spMk id="2" creationId="{3D3F34D3-0621-244D-A700-CB687102A8DC}"/>
          </ac:spMkLst>
        </pc:spChg>
        <pc:spChg chg="del">
          <ac:chgData name="Dan Mallott" userId="dcb254b6-3083-4a8e-a95c-2824abb75bec" providerId="ADAL" clId="{EDF15544-1E4F-2C46-8CA1-28C465275CC4}" dt="2021-09-07T16:09:22.055" v="3546" actId="700"/>
          <ac:spMkLst>
            <pc:docMk/>
            <pc:sldMk cId="929895889" sldId="3917"/>
            <ac:spMk id="3" creationId="{23575A0E-6651-2B4E-BD16-3E96F65C9D82}"/>
          </ac:spMkLst>
        </pc:spChg>
        <pc:spChg chg="del mod ord">
          <ac:chgData name="Dan Mallott" userId="dcb254b6-3083-4a8e-a95c-2824abb75bec" providerId="ADAL" clId="{EDF15544-1E4F-2C46-8CA1-28C465275CC4}" dt="2021-09-07T16:09:22.055" v="3546" actId="700"/>
          <ac:spMkLst>
            <pc:docMk/>
            <pc:sldMk cId="929895889" sldId="3917"/>
            <ac:spMk id="4" creationId="{67A14AC7-BC8B-1444-95D0-7A4DEC5C4936}"/>
          </ac:spMkLst>
        </pc:spChg>
        <pc:spChg chg="mod ord">
          <ac:chgData name="Dan Mallott" userId="dcb254b6-3083-4a8e-a95c-2824abb75bec" providerId="ADAL" clId="{EDF15544-1E4F-2C46-8CA1-28C465275CC4}" dt="2021-09-07T16:09:22.055" v="3546" actId="700"/>
          <ac:spMkLst>
            <pc:docMk/>
            <pc:sldMk cId="929895889" sldId="3917"/>
            <ac:spMk id="5" creationId="{E15DC5CA-1A15-1B46-9646-8193C327A4C4}"/>
          </ac:spMkLst>
        </pc:spChg>
        <pc:spChg chg="add mod ord">
          <ac:chgData name="Dan Mallott" userId="dcb254b6-3083-4a8e-a95c-2824abb75bec" providerId="ADAL" clId="{EDF15544-1E4F-2C46-8CA1-28C465275CC4}" dt="2021-09-07T16:09:48.515" v="3607" actId="114"/>
          <ac:spMkLst>
            <pc:docMk/>
            <pc:sldMk cId="929895889" sldId="3917"/>
            <ac:spMk id="6" creationId="{D875C761-D88F-1C48-9450-C1E4FEE7EE44}"/>
          </ac:spMkLst>
        </pc:spChg>
      </pc:sldChg>
      <pc:sldChg chg="addSp delSp modSp new mod modClrScheme chgLayout">
        <pc:chgData name="Dan Mallott" userId="dcb254b6-3083-4a8e-a95c-2824abb75bec" providerId="ADAL" clId="{EDF15544-1E4F-2C46-8CA1-28C465275CC4}" dt="2021-09-07T18:22:46.977" v="3867" actId="20577"/>
        <pc:sldMkLst>
          <pc:docMk/>
          <pc:sldMk cId="653151720" sldId="3918"/>
        </pc:sldMkLst>
        <pc:spChg chg="del mod ord">
          <ac:chgData name="Dan Mallott" userId="dcb254b6-3083-4a8e-a95c-2824abb75bec" providerId="ADAL" clId="{EDF15544-1E4F-2C46-8CA1-28C465275CC4}" dt="2021-09-07T16:18:43.615" v="3609" actId="700"/>
          <ac:spMkLst>
            <pc:docMk/>
            <pc:sldMk cId="653151720" sldId="3918"/>
            <ac:spMk id="2" creationId="{26D598EB-3A8B-8945-BFCF-E85BEA9DABCA}"/>
          </ac:spMkLst>
        </pc:spChg>
        <pc:spChg chg="mod ord">
          <ac:chgData name="Dan Mallott" userId="dcb254b6-3083-4a8e-a95c-2824abb75bec" providerId="ADAL" clId="{EDF15544-1E4F-2C46-8CA1-28C465275CC4}" dt="2021-09-07T16:18:43.615" v="3609" actId="700"/>
          <ac:spMkLst>
            <pc:docMk/>
            <pc:sldMk cId="653151720" sldId="3918"/>
            <ac:spMk id="3" creationId="{D1F227C6-B248-814B-9E82-F9E2BFBC0393}"/>
          </ac:spMkLst>
        </pc:spChg>
        <pc:spChg chg="add mod ord">
          <ac:chgData name="Dan Mallott" userId="dcb254b6-3083-4a8e-a95c-2824abb75bec" providerId="ADAL" clId="{EDF15544-1E4F-2C46-8CA1-28C465275CC4}" dt="2021-09-07T16:19:14.111" v="3681" actId="255"/>
          <ac:spMkLst>
            <pc:docMk/>
            <pc:sldMk cId="653151720" sldId="3918"/>
            <ac:spMk id="4" creationId="{97653600-C353-C34B-8E45-045847520883}"/>
          </ac:spMkLst>
        </pc:spChg>
        <pc:spChg chg="add mod ord">
          <ac:chgData name="Dan Mallott" userId="dcb254b6-3083-4a8e-a95c-2824abb75bec" providerId="ADAL" clId="{EDF15544-1E4F-2C46-8CA1-28C465275CC4}" dt="2021-09-07T18:22:46.977" v="3867" actId="20577"/>
          <ac:spMkLst>
            <pc:docMk/>
            <pc:sldMk cId="653151720" sldId="3918"/>
            <ac:spMk id="5" creationId="{B73A7304-4762-7942-BD50-C08D8CF0CCD9}"/>
          </ac:spMkLst>
        </pc:spChg>
        <pc:spChg chg="add mod">
          <ac:chgData name="Dan Mallott" userId="dcb254b6-3083-4a8e-a95c-2824abb75bec" providerId="ADAL" clId="{EDF15544-1E4F-2C46-8CA1-28C465275CC4}" dt="2021-09-07T16:27:21.071" v="3856" actId="255"/>
          <ac:spMkLst>
            <pc:docMk/>
            <pc:sldMk cId="653151720" sldId="3918"/>
            <ac:spMk id="6" creationId="{971B4156-6FE5-CF45-BC3F-CE05C031FE0C}"/>
          </ac:spMkLst>
        </pc:spChg>
        <pc:spChg chg="add mod">
          <ac:chgData name="Dan Mallott" userId="dcb254b6-3083-4a8e-a95c-2824abb75bec" providerId="ADAL" clId="{EDF15544-1E4F-2C46-8CA1-28C465275CC4}" dt="2021-09-07T16:26:54.505" v="3852" actId="14100"/>
          <ac:spMkLst>
            <pc:docMk/>
            <pc:sldMk cId="653151720" sldId="3918"/>
            <ac:spMk id="7" creationId="{9DCF3BB9-F173-9D43-81CF-FA870DAAE5A1}"/>
          </ac:spMkLst>
        </pc:spChg>
        <pc:spChg chg="add mod">
          <ac:chgData name="Dan Mallott" userId="dcb254b6-3083-4a8e-a95c-2824abb75bec" providerId="ADAL" clId="{EDF15544-1E4F-2C46-8CA1-28C465275CC4}" dt="2021-09-07T16:27:21.071" v="3856" actId="255"/>
          <ac:spMkLst>
            <pc:docMk/>
            <pc:sldMk cId="653151720" sldId="3918"/>
            <ac:spMk id="8" creationId="{C6524674-532F-0246-82B8-A4A459AF7EC8}"/>
          </ac:spMkLst>
        </pc:spChg>
        <pc:spChg chg="add mod">
          <ac:chgData name="Dan Mallott" userId="dcb254b6-3083-4a8e-a95c-2824abb75bec" providerId="ADAL" clId="{EDF15544-1E4F-2C46-8CA1-28C465275CC4}" dt="2021-09-07T16:26:54.505" v="3852" actId="14100"/>
          <ac:spMkLst>
            <pc:docMk/>
            <pc:sldMk cId="653151720" sldId="3918"/>
            <ac:spMk id="9" creationId="{ED77D263-2289-934E-A5D4-D0B7A696FFEF}"/>
          </ac:spMkLst>
        </pc:spChg>
        <pc:spChg chg="add mod">
          <ac:chgData name="Dan Mallott" userId="dcb254b6-3083-4a8e-a95c-2824abb75bec" providerId="ADAL" clId="{EDF15544-1E4F-2C46-8CA1-28C465275CC4}" dt="2021-09-07T16:27:21.071" v="3856" actId="255"/>
          <ac:spMkLst>
            <pc:docMk/>
            <pc:sldMk cId="653151720" sldId="3918"/>
            <ac:spMk id="10" creationId="{8387AFEA-C635-D147-9AB2-37504E4E9656}"/>
          </ac:spMkLst>
        </pc:spChg>
        <pc:spChg chg="add mod">
          <ac:chgData name="Dan Mallott" userId="dcb254b6-3083-4a8e-a95c-2824abb75bec" providerId="ADAL" clId="{EDF15544-1E4F-2C46-8CA1-28C465275CC4}" dt="2021-09-07T16:26:54.505" v="3852" actId="14100"/>
          <ac:spMkLst>
            <pc:docMk/>
            <pc:sldMk cId="653151720" sldId="3918"/>
            <ac:spMk id="11" creationId="{3440D1FD-5FB4-1E4A-812F-F7D1214782D7}"/>
          </ac:spMkLst>
        </pc:spChg>
        <pc:spChg chg="add del mod">
          <ac:chgData name="Dan Mallott" userId="dcb254b6-3083-4a8e-a95c-2824abb75bec" providerId="ADAL" clId="{EDF15544-1E4F-2C46-8CA1-28C465275CC4}" dt="2021-09-07T16:25:15.097" v="3843" actId="478"/>
          <ac:spMkLst>
            <pc:docMk/>
            <pc:sldMk cId="653151720" sldId="3918"/>
            <ac:spMk id="12" creationId="{D754393F-FB08-1147-B075-44EC6BD4F78A}"/>
          </ac:spMkLst>
        </pc:spChg>
        <pc:spChg chg="add del mod">
          <ac:chgData name="Dan Mallott" userId="dcb254b6-3083-4a8e-a95c-2824abb75bec" providerId="ADAL" clId="{EDF15544-1E4F-2C46-8CA1-28C465275CC4}" dt="2021-09-07T16:25:15.097" v="3843" actId="478"/>
          <ac:spMkLst>
            <pc:docMk/>
            <pc:sldMk cId="653151720" sldId="3918"/>
            <ac:spMk id="13" creationId="{B2D7D4AE-32A9-6641-AF0F-306CF9FAEEFA}"/>
          </ac:spMkLst>
        </pc:spChg>
        <pc:spChg chg="add del mod">
          <ac:chgData name="Dan Mallott" userId="dcb254b6-3083-4a8e-a95c-2824abb75bec" providerId="ADAL" clId="{EDF15544-1E4F-2C46-8CA1-28C465275CC4}" dt="2021-09-07T16:25:15.097" v="3843" actId="478"/>
          <ac:spMkLst>
            <pc:docMk/>
            <pc:sldMk cId="653151720" sldId="3918"/>
            <ac:spMk id="14" creationId="{4A99B5A9-C28A-A54D-8B7E-675AB45150B3}"/>
          </ac:spMkLst>
        </pc:spChg>
        <pc:spChg chg="add del mod">
          <ac:chgData name="Dan Mallott" userId="dcb254b6-3083-4a8e-a95c-2824abb75bec" providerId="ADAL" clId="{EDF15544-1E4F-2C46-8CA1-28C465275CC4}" dt="2021-09-07T16:25:15.097" v="3843" actId="478"/>
          <ac:spMkLst>
            <pc:docMk/>
            <pc:sldMk cId="653151720" sldId="3918"/>
            <ac:spMk id="15" creationId="{CE25A18A-5CC8-9944-AE38-6E8B6F1BDE09}"/>
          </ac:spMkLst>
        </pc:spChg>
        <pc:spChg chg="add mod">
          <ac:chgData name="Dan Mallott" userId="dcb254b6-3083-4a8e-a95c-2824abb75bec" providerId="ADAL" clId="{EDF15544-1E4F-2C46-8CA1-28C465275CC4}" dt="2021-09-07T16:27:21.071" v="3856" actId="255"/>
          <ac:spMkLst>
            <pc:docMk/>
            <pc:sldMk cId="653151720" sldId="3918"/>
            <ac:spMk id="16" creationId="{524CD5E2-C074-2A4F-B81A-E9FAC8B04211}"/>
          </ac:spMkLst>
        </pc:spChg>
        <pc:spChg chg="add mod">
          <ac:chgData name="Dan Mallott" userId="dcb254b6-3083-4a8e-a95c-2824abb75bec" providerId="ADAL" clId="{EDF15544-1E4F-2C46-8CA1-28C465275CC4}" dt="2021-09-07T16:26:54.505" v="3852" actId="14100"/>
          <ac:spMkLst>
            <pc:docMk/>
            <pc:sldMk cId="653151720" sldId="3918"/>
            <ac:spMk id="17" creationId="{30AADDF2-6632-6343-8946-3B23F72EE4E7}"/>
          </ac:spMkLst>
        </pc:spChg>
        <pc:spChg chg="add del mod">
          <ac:chgData name="Dan Mallott" userId="dcb254b6-3083-4a8e-a95c-2824abb75bec" providerId="ADAL" clId="{EDF15544-1E4F-2C46-8CA1-28C465275CC4}" dt="2021-09-07T16:27:02.925" v="3854" actId="767"/>
          <ac:spMkLst>
            <pc:docMk/>
            <pc:sldMk cId="653151720" sldId="3918"/>
            <ac:spMk id="18" creationId="{2AF13D40-0CD9-B74E-A925-6ECC7710F9FA}"/>
          </ac:spMkLst>
        </pc:spChg>
      </pc:sldChg>
      <pc:sldChg chg="addSp delSp modSp new mod">
        <pc:chgData name="Dan Mallott" userId="dcb254b6-3083-4a8e-a95c-2824abb75bec" providerId="ADAL" clId="{EDF15544-1E4F-2C46-8CA1-28C465275CC4}" dt="2021-09-08T14:31:03.902" v="5641" actId="2711"/>
        <pc:sldMkLst>
          <pc:docMk/>
          <pc:sldMk cId="1316840020" sldId="3919"/>
        </pc:sldMkLst>
        <pc:spChg chg="mod">
          <ac:chgData name="Dan Mallott" userId="dcb254b6-3083-4a8e-a95c-2824abb75bec" providerId="ADAL" clId="{EDF15544-1E4F-2C46-8CA1-28C465275CC4}" dt="2021-09-07T18:23:07.330" v="3901" actId="255"/>
          <ac:spMkLst>
            <pc:docMk/>
            <pc:sldMk cId="1316840020" sldId="3919"/>
            <ac:spMk id="2" creationId="{87D64E35-D3AC-E74E-B28D-150B7F841BC7}"/>
          </ac:spMkLst>
        </pc:spChg>
        <pc:spChg chg="mod">
          <ac:chgData name="Dan Mallott" userId="dcb254b6-3083-4a8e-a95c-2824abb75bec" providerId="ADAL" clId="{EDF15544-1E4F-2C46-8CA1-28C465275CC4}" dt="2021-09-07T18:22:41.906" v="3866" actId="20577"/>
          <ac:spMkLst>
            <pc:docMk/>
            <pc:sldMk cId="1316840020" sldId="3919"/>
            <ac:spMk id="3" creationId="{BECD5646-C82E-BE42-8741-1269CA546B67}"/>
          </ac:spMkLst>
        </pc:spChg>
        <pc:spChg chg="add del mod">
          <ac:chgData name="Dan Mallott" userId="dcb254b6-3083-4a8e-a95c-2824abb75bec" providerId="ADAL" clId="{EDF15544-1E4F-2C46-8CA1-28C465275CC4}" dt="2021-09-07T19:12:01.716" v="4039" actId="478"/>
          <ac:spMkLst>
            <pc:docMk/>
            <pc:sldMk cId="1316840020" sldId="3919"/>
            <ac:spMk id="5" creationId="{FA1B41C9-9B3F-D542-AFFE-911C85B38478}"/>
          </ac:spMkLst>
        </pc:spChg>
        <pc:spChg chg="add del mod">
          <ac:chgData name="Dan Mallott" userId="dcb254b6-3083-4a8e-a95c-2824abb75bec" providerId="ADAL" clId="{EDF15544-1E4F-2C46-8CA1-28C465275CC4}" dt="2021-09-07T19:12:01.716" v="4039" actId="478"/>
          <ac:spMkLst>
            <pc:docMk/>
            <pc:sldMk cId="1316840020" sldId="3919"/>
            <ac:spMk id="6" creationId="{3DED308D-F8BA-F840-81FE-095DEEBFC632}"/>
          </ac:spMkLst>
        </pc:spChg>
        <pc:spChg chg="mod">
          <ac:chgData name="Dan Mallott" userId="dcb254b6-3083-4a8e-a95c-2824abb75bec" providerId="ADAL" clId="{EDF15544-1E4F-2C46-8CA1-28C465275CC4}" dt="2021-09-07T18:25:43.470" v="3902" actId="20577"/>
          <ac:spMkLst>
            <pc:docMk/>
            <pc:sldMk cId="1316840020" sldId="3919"/>
            <ac:spMk id="8" creationId="{9C2D37F8-1E42-F34A-8BBC-79090B31F5BA}"/>
          </ac:spMkLst>
        </pc:spChg>
        <pc:spChg chg="mod">
          <ac:chgData name="Dan Mallott" userId="dcb254b6-3083-4a8e-a95c-2824abb75bec" providerId="ADAL" clId="{EDF15544-1E4F-2C46-8CA1-28C465275CC4}" dt="2021-09-07T18:22:37.894" v="3858"/>
          <ac:spMkLst>
            <pc:docMk/>
            <pc:sldMk cId="1316840020" sldId="3919"/>
            <ac:spMk id="9" creationId="{B6C0BCD0-3C4D-5B41-A75E-6C04E08DB673}"/>
          </ac:spMkLst>
        </pc:spChg>
        <pc:spChg chg="mod">
          <ac:chgData name="Dan Mallott" userId="dcb254b6-3083-4a8e-a95c-2824abb75bec" providerId="ADAL" clId="{EDF15544-1E4F-2C46-8CA1-28C465275CC4}" dt="2021-09-07T18:22:37.894" v="3858"/>
          <ac:spMkLst>
            <pc:docMk/>
            <pc:sldMk cId="1316840020" sldId="3919"/>
            <ac:spMk id="10" creationId="{4413904F-A935-DB4F-8439-7F953B8AA18A}"/>
          </ac:spMkLst>
        </pc:spChg>
        <pc:spChg chg="mod">
          <ac:chgData name="Dan Mallott" userId="dcb254b6-3083-4a8e-a95c-2824abb75bec" providerId="ADAL" clId="{EDF15544-1E4F-2C46-8CA1-28C465275CC4}" dt="2021-09-07T18:22:37.894" v="3858"/>
          <ac:spMkLst>
            <pc:docMk/>
            <pc:sldMk cId="1316840020" sldId="3919"/>
            <ac:spMk id="11" creationId="{BC20E40C-D70A-3C47-B217-CCA48FBE6AFF}"/>
          </ac:spMkLst>
        </pc:spChg>
        <pc:spChg chg="mod">
          <ac:chgData name="Dan Mallott" userId="dcb254b6-3083-4a8e-a95c-2824abb75bec" providerId="ADAL" clId="{EDF15544-1E4F-2C46-8CA1-28C465275CC4}" dt="2021-09-07T18:22:37.894" v="3858"/>
          <ac:spMkLst>
            <pc:docMk/>
            <pc:sldMk cId="1316840020" sldId="3919"/>
            <ac:spMk id="12" creationId="{8900A22C-6EFC-894D-90D3-C7215916C4A9}"/>
          </ac:spMkLst>
        </pc:spChg>
        <pc:spChg chg="mod">
          <ac:chgData name="Dan Mallott" userId="dcb254b6-3083-4a8e-a95c-2824abb75bec" providerId="ADAL" clId="{EDF15544-1E4F-2C46-8CA1-28C465275CC4}" dt="2021-09-07T18:22:37.894" v="3858"/>
          <ac:spMkLst>
            <pc:docMk/>
            <pc:sldMk cId="1316840020" sldId="3919"/>
            <ac:spMk id="13" creationId="{C99B3106-A06E-FE4B-85D4-71024D8778B9}"/>
          </ac:spMkLst>
        </pc:spChg>
        <pc:spChg chg="mod">
          <ac:chgData name="Dan Mallott" userId="dcb254b6-3083-4a8e-a95c-2824abb75bec" providerId="ADAL" clId="{EDF15544-1E4F-2C46-8CA1-28C465275CC4}" dt="2021-09-07T18:26:08.849" v="3948" actId="20577"/>
          <ac:spMkLst>
            <pc:docMk/>
            <pc:sldMk cId="1316840020" sldId="3919"/>
            <ac:spMk id="14" creationId="{B0B3A49A-3778-CB45-86A6-B44EEDBD4BB7}"/>
          </ac:spMkLst>
        </pc:spChg>
        <pc:spChg chg="mod">
          <ac:chgData name="Dan Mallott" userId="dcb254b6-3083-4a8e-a95c-2824abb75bec" providerId="ADAL" clId="{EDF15544-1E4F-2C46-8CA1-28C465275CC4}" dt="2021-09-07T18:26:31.805" v="4038" actId="20577"/>
          <ac:spMkLst>
            <pc:docMk/>
            <pc:sldMk cId="1316840020" sldId="3919"/>
            <ac:spMk id="15" creationId="{3844C3F8-98F4-0D4F-92FC-09059DDADE9C}"/>
          </ac:spMkLst>
        </pc:spChg>
        <pc:spChg chg="mod">
          <ac:chgData name="Dan Mallott" userId="dcb254b6-3083-4a8e-a95c-2824abb75bec" providerId="ADAL" clId="{EDF15544-1E4F-2C46-8CA1-28C465275CC4}" dt="2021-09-07T18:22:37.894" v="3858"/>
          <ac:spMkLst>
            <pc:docMk/>
            <pc:sldMk cId="1316840020" sldId="3919"/>
            <ac:spMk id="16" creationId="{2FE7C473-DE49-E44A-86C5-4B8F97A0EB49}"/>
          </ac:spMkLst>
        </pc:spChg>
        <pc:spChg chg="mod">
          <ac:chgData name="Dan Mallott" userId="dcb254b6-3083-4a8e-a95c-2824abb75bec" providerId="ADAL" clId="{EDF15544-1E4F-2C46-8CA1-28C465275CC4}" dt="2021-09-07T18:22:37.894" v="3858"/>
          <ac:spMkLst>
            <pc:docMk/>
            <pc:sldMk cId="1316840020" sldId="3919"/>
            <ac:spMk id="17" creationId="{22C35181-8E22-AA44-AB2C-D896816B21ED}"/>
          </ac:spMkLst>
        </pc:spChg>
        <pc:spChg chg="mod">
          <ac:chgData name="Dan Mallott" userId="dcb254b6-3083-4a8e-a95c-2824abb75bec" providerId="ADAL" clId="{EDF15544-1E4F-2C46-8CA1-28C465275CC4}" dt="2021-09-07T18:22:37.894" v="3858"/>
          <ac:spMkLst>
            <pc:docMk/>
            <pc:sldMk cId="1316840020" sldId="3919"/>
            <ac:spMk id="18" creationId="{E2B2A71A-22C0-7C42-B4D9-A7122FB604DA}"/>
          </ac:spMkLst>
        </pc:spChg>
        <pc:spChg chg="mod">
          <ac:chgData name="Dan Mallott" userId="dcb254b6-3083-4a8e-a95c-2824abb75bec" providerId="ADAL" clId="{EDF15544-1E4F-2C46-8CA1-28C465275CC4}" dt="2021-09-07T18:22:37.894" v="3858"/>
          <ac:spMkLst>
            <pc:docMk/>
            <pc:sldMk cId="1316840020" sldId="3919"/>
            <ac:spMk id="19" creationId="{BF164303-43CD-864C-9FB9-D1986CB217CC}"/>
          </ac:spMkLst>
        </pc:spChg>
        <pc:spChg chg="mod">
          <ac:chgData name="Dan Mallott" userId="dcb254b6-3083-4a8e-a95c-2824abb75bec" providerId="ADAL" clId="{EDF15544-1E4F-2C46-8CA1-28C465275CC4}" dt="2021-09-07T18:22:37.894" v="3858"/>
          <ac:spMkLst>
            <pc:docMk/>
            <pc:sldMk cId="1316840020" sldId="3919"/>
            <ac:spMk id="20" creationId="{F329DA58-F623-D441-BD1E-4EA494796ACA}"/>
          </ac:spMkLst>
        </pc:spChg>
        <pc:spChg chg="mod">
          <ac:chgData name="Dan Mallott" userId="dcb254b6-3083-4a8e-a95c-2824abb75bec" providerId="ADAL" clId="{EDF15544-1E4F-2C46-8CA1-28C465275CC4}" dt="2021-09-07T18:22:37.894" v="3858"/>
          <ac:spMkLst>
            <pc:docMk/>
            <pc:sldMk cId="1316840020" sldId="3919"/>
            <ac:spMk id="21" creationId="{6551C871-3FD9-8E45-9E90-5FC4FA02B952}"/>
          </ac:spMkLst>
        </pc:spChg>
        <pc:spChg chg="add del mod">
          <ac:chgData name="Dan Mallott" userId="dcb254b6-3083-4a8e-a95c-2824abb75bec" providerId="ADAL" clId="{EDF15544-1E4F-2C46-8CA1-28C465275CC4}" dt="2021-09-07T19:12:01.716" v="4039" actId="478"/>
          <ac:spMkLst>
            <pc:docMk/>
            <pc:sldMk cId="1316840020" sldId="3919"/>
            <ac:spMk id="22" creationId="{A66151FF-346C-BD4A-8203-4A1A4DD6C086}"/>
          </ac:spMkLst>
        </pc:spChg>
        <pc:spChg chg="add del mod">
          <ac:chgData name="Dan Mallott" userId="dcb254b6-3083-4a8e-a95c-2824abb75bec" providerId="ADAL" clId="{EDF15544-1E4F-2C46-8CA1-28C465275CC4}" dt="2021-09-07T19:12:01.716" v="4039" actId="478"/>
          <ac:spMkLst>
            <pc:docMk/>
            <pc:sldMk cId="1316840020" sldId="3919"/>
            <ac:spMk id="23" creationId="{E4D6CE90-87FB-F941-8665-0D6EECE999E3}"/>
          </ac:spMkLst>
        </pc:spChg>
        <pc:spChg chg="add del mod">
          <ac:chgData name="Dan Mallott" userId="dcb254b6-3083-4a8e-a95c-2824abb75bec" providerId="ADAL" clId="{EDF15544-1E4F-2C46-8CA1-28C465275CC4}" dt="2021-09-07T19:12:01.716" v="4039" actId="478"/>
          <ac:spMkLst>
            <pc:docMk/>
            <pc:sldMk cId="1316840020" sldId="3919"/>
            <ac:spMk id="24" creationId="{5E5A4A35-9369-0041-88BE-08B0EDAB84A3}"/>
          </ac:spMkLst>
        </pc:spChg>
        <pc:spChg chg="add mod">
          <ac:chgData name="Dan Mallott" userId="dcb254b6-3083-4a8e-a95c-2824abb75bec" providerId="ADAL" clId="{EDF15544-1E4F-2C46-8CA1-28C465275CC4}" dt="2021-09-07T21:45:15.235" v="4996" actId="1076"/>
          <ac:spMkLst>
            <pc:docMk/>
            <pc:sldMk cId="1316840020" sldId="3919"/>
            <ac:spMk id="26" creationId="{25193D6F-A5C2-DD4E-8646-0628F62682D5}"/>
          </ac:spMkLst>
        </pc:spChg>
        <pc:spChg chg="add del mod">
          <ac:chgData name="Dan Mallott" userId="dcb254b6-3083-4a8e-a95c-2824abb75bec" providerId="ADAL" clId="{EDF15544-1E4F-2C46-8CA1-28C465275CC4}" dt="2021-09-07T21:45:43.942" v="5002" actId="478"/>
          <ac:spMkLst>
            <pc:docMk/>
            <pc:sldMk cId="1316840020" sldId="3919"/>
            <ac:spMk id="27" creationId="{A3F87346-94B0-6E4E-A02E-1C8134164997}"/>
          </ac:spMkLst>
        </pc:spChg>
        <pc:spChg chg="add del mod">
          <ac:chgData name="Dan Mallott" userId="dcb254b6-3083-4a8e-a95c-2824abb75bec" providerId="ADAL" clId="{EDF15544-1E4F-2C46-8CA1-28C465275CC4}" dt="2021-09-07T21:45:43.942" v="5002" actId="478"/>
          <ac:spMkLst>
            <pc:docMk/>
            <pc:sldMk cId="1316840020" sldId="3919"/>
            <ac:spMk id="28" creationId="{8244F072-1CE1-A14E-B3D3-0B04657A8E6B}"/>
          </ac:spMkLst>
        </pc:spChg>
        <pc:spChg chg="add del mod">
          <ac:chgData name="Dan Mallott" userId="dcb254b6-3083-4a8e-a95c-2824abb75bec" providerId="ADAL" clId="{EDF15544-1E4F-2C46-8CA1-28C465275CC4}" dt="2021-09-07T21:45:43.942" v="5002" actId="478"/>
          <ac:spMkLst>
            <pc:docMk/>
            <pc:sldMk cId="1316840020" sldId="3919"/>
            <ac:spMk id="29" creationId="{141B2580-4003-A043-8CFE-CC75BFB463AF}"/>
          </ac:spMkLst>
        </pc:spChg>
        <pc:spChg chg="add del mod">
          <ac:chgData name="Dan Mallott" userId="dcb254b6-3083-4a8e-a95c-2824abb75bec" providerId="ADAL" clId="{EDF15544-1E4F-2C46-8CA1-28C465275CC4}" dt="2021-09-07T21:45:43.942" v="5002" actId="478"/>
          <ac:spMkLst>
            <pc:docMk/>
            <pc:sldMk cId="1316840020" sldId="3919"/>
            <ac:spMk id="30" creationId="{C383A265-A9AB-0A47-9B1F-2B302A1CAC68}"/>
          </ac:spMkLst>
        </pc:spChg>
        <pc:grpChg chg="add del mod">
          <ac:chgData name="Dan Mallott" userId="dcb254b6-3083-4a8e-a95c-2824abb75bec" providerId="ADAL" clId="{EDF15544-1E4F-2C46-8CA1-28C465275CC4}" dt="2021-09-07T19:12:01.716" v="4039" actId="478"/>
          <ac:grpSpMkLst>
            <pc:docMk/>
            <pc:sldMk cId="1316840020" sldId="3919"/>
            <ac:grpSpMk id="7" creationId="{D11F8171-CADC-4F42-8BBA-5B7EE045F539}"/>
          </ac:grpSpMkLst>
        </pc:grpChg>
        <pc:graphicFrameChg chg="add mod modGraphic">
          <ac:chgData name="Dan Mallott" userId="dcb254b6-3083-4a8e-a95c-2824abb75bec" providerId="ADAL" clId="{EDF15544-1E4F-2C46-8CA1-28C465275CC4}" dt="2021-09-08T14:30:48.333" v="5639" actId="2711"/>
          <ac:graphicFrameMkLst>
            <pc:docMk/>
            <pc:sldMk cId="1316840020" sldId="3919"/>
            <ac:graphicFrameMk id="25" creationId="{CD318039-FE01-C74F-A507-295648A13A04}"/>
          </ac:graphicFrameMkLst>
        </pc:graphicFrameChg>
        <pc:graphicFrameChg chg="add mod modGraphic">
          <ac:chgData name="Dan Mallott" userId="dcb254b6-3083-4a8e-a95c-2824abb75bec" providerId="ADAL" clId="{EDF15544-1E4F-2C46-8CA1-28C465275CC4}" dt="2021-09-08T14:31:03.902" v="5641" actId="2711"/>
          <ac:graphicFrameMkLst>
            <pc:docMk/>
            <pc:sldMk cId="1316840020" sldId="3919"/>
            <ac:graphicFrameMk id="31" creationId="{AF6DB1EF-F8D8-4A46-9924-2EDF9D2DE984}"/>
          </ac:graphicFrameMkLst>
        </pc:graphicFrameChg>
      </pc:sldChg>
      <pc:sldChg chg="addSp modSp new mod">
        <pc:chgData name="Dan Mallott" userId="dcb254b6-3083-4a8e-a95c-2824abb75bec" providerId="ADAL" clId="{EDF15544-1E4F-2C46-8CA1-28C465275CC4}" dt="2021-09-08T13:58:22.532" v="5232" actId="1076"/>
        <pc:sldMkLst>
          <pc:docMk/>
          <pc:sldMk cId="829527753" sldId="3920"/>
        </pc:sldMkLst>
        <pc:spChg chg="mod">
          <ac:chgData name="Dan Mallott" userId="dcb254b6-3083-4a8e-a95c-2824abb75bec" providerId="ADAL" clId="{EDF15544-1E4F-2C46-8CA1-28C465275CC4}" dt="2021-09-08T13:44:42.217" v="5063" actId="255"/>
          <ac:spMkLst>
            <pc:docMk/>
            <pc:sldMk cId="829527753" sldId="3920"/>
            <ac:spMk id="2" creationId="{202A0A5A-6876-D24B-B93D-CC087EFDB9C9}"/>
          </ac:spMkLst>
        </pc:spChg>
        <pc:spChg chg="mod">
          <ac:chgData name="Dan Mallott" userId="dcb254b6-3083-4a8e-a95c-2824abb75bec" providerId="ADAL" clId="{EDF15544-1E4F-2C46-8CA1-28C465275CC4}" dt="2021-09-08T13:58:09.630" v="5229" actId="20577"/>
          <ac:spMkLst>
            <pc:docMk/>
            <pc:sldMk cId="829527753" sldId="3920"/>
            <ac:spMk id="3" creationId="{C12C2CBF-950C-CA43-90DF-A7D23C4F4B5B}"/>
          </ac:spMkLst>
        </pc:spChg>
        <pc:spChg chg="mod">
          <ac:chgData name="Dan Mallott" userId="dcb254b6-3083-4a8e-a95c-2824abb75bec" providerId="ADAL" clId="{EDF15544-1E4F-2C46-8CA1-28C465275CC4}" dt="2021-09-08T13:44:17.008" v="5011" actId="20577"/>
          <ac:spMkLst>
            <pc:docMk/>
            <pc:sldMk cId="829527753" sldId="3920"/>
            <ac:spMk id="4" creationId="{A9F06CB0-0C8D-234A-AE7A-2DBFFD81682A}"/>
          </ac:spMkLst>
        </pc:spChg>
        <pc:picChg chg="add mod">
          <ac:chgData name="Dan Mallott" userId="dcb254b6-3083-4a8e-a95c-2824abb75bec" providerId="ADAL" clId="{EDF15544-1E4F-2C46-8CA1-28C465275CC4}" dt="2021-09-08T13:58:17.583" v="5230" actId="1076"/>
          <ac:picMkLst>
            <pc:docMk/>
            <pc:sldMk cId="829527753" sldId="3920"/>
            <ac:picMk id="7" creationId="{EE5DDE7C-B302-6E4F-9859-1A39A1521DC6}"/>
          </ac:picMkLst>
        </pc:picChg>
        <pc:picChg chg="add mod">
          <ac:chgData name="Dan Mallott" userId="dcb254b6-3083-4a8e-a95c-2824abb75bec" providerId="ADAL" clId="{EDF15544-1E4F-2C46-8CA1-28C465275CC4}" dt="2021-09-08T13:58:20.368" v="5231" actId="1076"/>
          <ac:picMkLst>
            <pc:docMk/>
            <pc:sldMk cId="829527753" sldId="3920"/>
            <ac:picMk id="9" creationId="{DC33E8AC-35FC-0D4B-955B-74ECD65336E8}"/>
          </ac:picMkLst>
        </pc:picChg>
        <pc:picChg chg="add mod">
          <ac:chgData name="Dan Mallott" userId="dcb254b6-3083-4a8e-a95c-2824abb75bec" providerId="ADAL" clId="{EDF15544-1E4F-2C46-8CA1-28C465275CC4}" dt="2021-09-08T13:58:22.532" v="5232" actId="1076"/>
          <ac:picMkLst>
            <pc:docMk/>
            <pc:sldMk cId="829527753" sldId="3920"/>
            <ac:picMk id="11" creationId="{635DEBA9-356D-A245-A19C-896E198DB109}"/>
          </ac:picMkLst>
        </pc:picChg>
      </pc:sldChg>
      <pc:sldChg chg="modSp new mod">
        <pc:chgData name="Dan Mallott" userId="dcb254b6-3083-4a8e-a95c-2824abb75bec" providerId="ADAL" clId="{EDF15544-1E4F-2C46-8CA1-28C465275CC4}" dt="2021-09-08T14:37:23.615" v="5856" actId="403"/>
        <pc:sldMkLst>
          <pc:docMk/>
          <pc:sldMk cId="934741297" sldId="3921"/>
        </pc:sldMkLst>
        <pc:spChg chg="mod">
          <ac:chgData name="Dan Mallott" userId="dcb254b6-3083-4a8e-a95c-2824abb75bec" providerId="ADAL" clId="{EDF15544-1E4F-2C46-8CA1-28C465275CC4}" dt="2021-09-08T14:37:14.707" v="5844" actId="255"/>
          <ac:spMkLst>
            <pc:docMk/>
            <pc:sldMk cId="934741297" sldId="3921"/>
            <ac:spMk id="2" creationId="{6C47E77B-C3F2-E544-B977-B5F0B88E5043}"/>
          </ac:spMkLst>
        </pc:spChg>
        <pc:spChg chg="mod">
          <ac:chgData name="Dan Mallott" userId="dcb254b6-3083-4a8e-a95c-2824abb75bec" providerId="ADAL" clId="{EDF15544-1E4F-2C46-8CA1-28C465275CC4}" dt="2021-09-08T14:37:23.615" v="5856" actId="403"/>
          <ac:spMkLst>
            <pc:docMk/>
            <pc:sldMk cId="934741297" sldId="3921"/>
            <ac:spMk id="3" creationId="{F223AC81-F61C-8449-B52D-BD1375658C82}"/>
          </ac:spMkLst>
        </pc:spChg>
        <pc:spChg chg="mod">
          <ac:chgData name="Dan Mallott" userId="dcb254b6-3083-4a8e-a95c-2824abb75bec" providerId="ADAL" clId="{EDF15544-1E4F-2C46-8CA1-28C465275CC4}" dt="2021-09-08T14:37:17.484" v="5852" actId="20577"/>
          <ac:spMkLst>
            <pc:docMk/>
            <pc:sldMk cId="934741297" sldId="3921"/>
            <ac:spMk id="4" creationId="{2E9106A2-8F5E-A048-83D3-EA7DE785EBE8}"/>
          </ac:spMkLst>
        </pc:spChg>
      </pc:sldChg>
      <pc:sldChg chg="addSp modSp new mod">
        <pc:chgData name="Dan Mallott" userId="dcb254b6-3083-4a8e-a95c-2824abb75bec" providerId="ADAL" clId="{EDF15544-1E4F-2C46-8CA1-28C465275CC4}" dt="2021-09-08T14:47:37.727" v="6247" actId="1036"/>
        <pc:sldMkLst>
          <pc:docMk/>
          <pc:sldMk cId="561092771" sldId="3922"/>
        </pc:sldMkLst>
        <pc:spChg chg="mod">
          <ac:chgData name="Dan Mallott" userId="dcb254b6-3083-4a8e-a95c-2824abb75bec" providerId="ADAL" clId="{EDF15544-1E4F-2C46-8CA1-28C465275CC4}" dt="2021-09-08T14:37:57.364" v="5902" actId="255"/>
          <ac:spMkLst>
            <pc:docMk/>
            <pc:sldMk cId="561092771" sldId="3922"/>
            <ac:spMk id="2" creationId="{697EE387-CCCC-C44D-B504-6D0928BF5A19}"/>
          </ac:spMkLst>
        </pc:spChg>
        <pc:spChg chg="mod">
          <ac:chgData name="Dan Mallott" userId="dcb254b6-3083-4a8e-a95c-2824abb75bec" providerId="ADAL" clId="{EDF15544-1E4F-2C46-8CA1-28C465275CC4}" dt="2021-09-08T14:47:29.944" v="6215" actId="12"/>
          <ac:spMkLst>
            <pc:docMk/>
            <pc:sldMk cId="561092771" sldId="3922"/>
            <ac:spMk id="3" creationId="{DFB632E0-D0DC-3349-BA99-33C85F5B77D1}"/>
          </ac:spMkLst>
        </pc:spChg>
        <pc:spChg chg="mod">
          <ac:chgData name="Dan Mallott" userId="dcb254b6-3083-4a8e-a95c-2824abb75bec" providerId="ADAL" clId="{EDF15544-1E4F-2C46-8CA1-28C465275CC4}" dt="2021-09-08T14:37:52.821" v="5901" actId="20577"/>
          <ac:spMkLst>
            <pc:docMk/>
            <pc:sldMk cId="561092771" sldId="3922"/>
            <ac:spMk id="4" creationId="{113C29F8-3116-6748-8486-4C2130F6ED41}"/>
          </ac:spMkLst>
        </pc:spChg>
        <pc:picChg chg="add mod">
          <ac:chgData name="Dan Mallott" userId="dcb254b6-3083-4a8e-a95c-2824abb75bec" providerId="ADAL" clId="{EDF15544-1E4F-2C46-8CA1-28C465275CC4}" dt="2021-09-08T14:47:33.348" v="6227" actId="1035"/>
          <ac:picMkLst>
            <pc:docMk/>
            <pc:sldMk cId="561092771" sldId="3922"/>
            <ac:picMk id="7" creationId="{2EE6F868-AB96-FE4C-A805-7BCBE5F87D08}"/>
          </ac:picMkLst>
        </pc:picChg>
        <pc:picChg chg="add mod">
          <ac:chgData name="Dan Mallott" userId="dcb254b6-3083-4a8e-a95c-2824abb75bec" providerId="ADAL" clId="{EDF15544-1E4F-2C46-8CA1-28C465275CC4}" dt="2021-09-08T14:47:37.727" v="6247" actId="1036"/>
          <ac:picMkLst>
            <pc:docMk/>
            <pc:sldMk cId="561092771" sldId="3922"/>
            <ac:picMk id="9" creationId="{8CF94124-B32D-6544-A5F3-989F4F331366}"/>
          </ac:picMkLst>
        </pc:picChg>
      </pc:sldChg>
      <pc:sldChg chg="addSp delSp modSp new mod modClrScheme chgLayout">
        <pc:chgData name="Dan Mallott" userId="dcb254b6-3083-4a8e-a95c-2824abb75bec" providerId="ADAL" clId="{EDF15544-1E4F-2C46-8CA1-28C465275CC4}" dt="2021-09-08T15:34:59.618" v="6315" actId="20577"/>
        <pc:sldMkLst>
          <pc:docMk/>
          <pc:sldMk cId="3112030710" sldId="3923"/>
        </pc:sldMkLst>
        <pc:spChg chg="del">
          <ac:chgData name="Dan Mallott" userId="dcb254b6-3083-4a8e-a95c-2824abb75bec" providerId="ADAL" clId="{EDF15544-1E4F-2C46-8CA1-28C465275CC4}" dt="2021-09-08T15:34:33.067" v="6249" actId="700"/>
          <ac:spMkLst>
            <pc:docMk/>
            <pc:sldMk cId="3112030710" sldId="3923"/>
            <ac:spMk id="2" creationId="{E441FF49-9284-CB48-ABB9-7893E3DDC3F9}"/>
          </ac:spMkLst>
        </pc:spChg>
        <pc:spChg chg="del">
          <ac:chgData name="Dan Mallott" userId="dcb254b6-3083-4a8e-a95c-2824abb75bec" providerId="ADAL" clId="{EDF15544-1E4F-2C46-8CA1-28C465275CC4}" dt="2021-09-08T15:34:33.067" v="6249" actId="700"/>
          <ac:spMkLst>
            <pc:docMk/>
            <pc:sldMk cId="3112030710" sldId="3923"/>
            <ac:spMk id="3" creationId="{5E26504C-1A66-134C-A4B2-48C930ACB68F}"/>
          </ac:spMkLst>
        </pc:spChg>
        <pc:spChg chg="del mod ord">
          <ac:chgData name="Dan Mallott" userId="dcb254b6-3083-4a8e-a95c-2824abb75bec" providerId="ADAL" clId="{EDF15544-1E4F-2C46-8CA1-28C465275CC4}" dt="2021-09-08T15:34:33.067" v="6249" actId="700"/>
          <ac:spMkLst>
            <pc:docMk/>
            <pc:sldMk cId="3112030710" sldId="3923"/>
            <ac:spMk id="4" creationId="{DF6B5837-BE6F-7141-96F3-30D24F4D72F4}"/>
          </ac:spMkLst>
        </pc:spChg>
        <pc:spChg chg="mod ord">
          <ac:chgData name="Dan Mallott" userId="dcb254b6-3083-4a8e-a95c-2824abb75bec" providerId="ADAL" clId="{EDF15544-1E4F-2C46-8CA1-28C465275CC4}" dt="2021-09-08T15:34:33.067" v="6249" actId="700"/>
          <ac:spMkLst>
            <pc:docMk/>
            <pc:sldMk cId="3112030710" sldId="3923"/>
            <ac:spMk id="5" creationId="{A4838144-F9F9-A644-9A5B-3166F4352BD5}"/>
          </ac:spMkLst>
        </pc:spChg>
        <pc:spChg chg="add mod ord">
          <ac:chgData name="Dan Mallott" userId="dcb254b6-3083-4a8e-a95c-2824abb75bec" providerId="ADAL" clId="{EDF15544-1E4F-2C46-8CA1-28C465275CC4}" dt="2021-09-08T15:34:59.618" v="6315" actId="20577"/>
          <ac:spMkLst>
            <pc:docMk/>
            <pc:sldMk cId="3112030710" sldId="3923"/>
            <ac:spMk id="6" creationId="{C52D11DC-3BA1-C445-A612-3EE402F6720B}"/>
          </ac:spMkLst>
        </pc:spChg>
      </pc:sldChg>
      <pc:sldChg chg="addSp delSp modSp new mod modClrScheme chgLayout">
        <pc:chgData name="Dan Mallott" userId="dcb254b6-3083-4a8e-a95c-2824abb75bec" providerId="ADAL" clId="{EDF15544-1E4F-2C46-8CA1-28C465275CC4}" dt="2021-09-08T17:40:35.977" v="7409" actId="20577"/>
        <pc:sldMkLst>
          <pc:docMk/>
          <pc:sldMk cId="1948864351" sldId="3924"/>
        </pc:sldMkLst>
        <pc:spChg chg="del mod ord">
          <ac:chgData name="Dan Mallott" userId="dcb254b6-3083-4a8e-a95c-2824abb75bec" providerId="ADAL" clId="{EDF15544-1E4F-2C46-8CA1-28C465275CC4}" dt="2021-09-08T15:54:45.835" v="6317" actId="700"/>
          <ac:spMkLst>
            <pc:docMk/>
            <pc:sldMk cId="1948864351" sldId="3924"/>
            <ac:spMk id="2" creationId="{42C4A027-D989-5449-A9D4-3B2122EA0272}"/>
          </ac:spMkLst>
        </pc:spChg>
        <pc:spChg chg="mod ord">
          <ac:chgData name="Dan Mallott" userId="dcb254b6-3083-4a8e-a95c-2824abb75bec" providerId="ADAL" clId="{EDF15544-1E4F-2C46-8CA1-28C465275CC4}" dt="2021-09-08T15:54:45.835" v="6317" actId="700"/>
          <ac:spMkLst>
            <pc:docMk/>
            <pc:sldMk cId="1948864351" sldId="3924"/>
            <ac:spMk id="3" creationId="{6FA03D9A-47BE-3743-9EA4-48D809EB15A2}"/>
          </ac:spMkLst>
        </pc:spChg>
        <pc:spChg chg="add mod ord">
          <ac:chgData name="Dan Mallott" userId="dcb254b6-3083-4a8e-a95c-2824abb75bec" providerId="ADAL" clId="{EDF15544-1E4F-2C46-8CA1-28C465275CC4}" dt="2021-09-08T15:55:02.579" v="6353" actId="255"/>
          <ac:spMkLst>
            <pc:docMk/>
            <pc:sldMk cId="1948864351" sldId="3924"/>
            <ac:spMk id="4" creationId="{AD8A0916-83CE-814A-B736-7A5B1A689A15}"/>
          </ac:spMkLst>
        </pc:spChg>
        <pc:spChg chg="add del mod ord">
          <ac:chgData name="Dan Mallott" userId="dcb254b6-3083-4a8e-a95c-2824abb75bec" providerId="ADAL" clId="{EDF15544-1E4F-2C46-8CA1-28C465275CC4}" dt="2021-09-08T16:09:34.655" v="6354" actId="478"/>
          <ac:spMkLst>
            <pc:docMk/>
            <pc:sldMk cId="1948864351" sldId="3924"/>
            <ac:spMk id="5" creationId="{F6E7A322-2766-9346-A258-9E6DED5C1089}"/>
          </ac:spMkLst>
        </pc:spChg>
        <pc:spChg chg="add mod ord">
          <ac:chgData name="Dan Mallott" userId="dcb254b6-3083-4a8e-a95c-2824abb75bec" providerId="ADAL" clId="{EDF15544-1E4F-2C46-8CA1-28C465275CC4}" dt="2021-09-08T15:54:50.597" v="6332" actId="20577"/>
          <ac:spMkLst>
            <pc:docMk/>
            <pc:sldMk cId="1948864351" sldId="3924"/>
            <ac:spMk id="6" creationId="{0295C917-8B2F-624F-B6E1-C052D04FA8DF}"/>
          </ac:spMkLst>
        </pc:spChg>
        <pc:spChg chg="mod">
          <ac:chgData name="Dan Mallott" userId="dcb254b6-3083-4a8e-a95c-2824abb75bec" providerId="ADAL" clId="{EDF15544-1E4F-2C46-8CA1-28C465275CC4}" dt="2021-09-08T16:09:35.539" v="6355"/>
          <ac:spMkLst>
            <pc:docMk/>
            <pc:sldMk cId="1948864351" sldId="3924"/>
            <ac:spMk id="8" creationId="{40FC8BF4-1B25-D04E-B2BC-B7249D8AA59D}"/>
          </ac:spMkLst>
        </pc:spChg>
        <pc:spChg chg="mod">
          <ac:chgData name="Dan Mallott" userId="dcb254b6-3083-4a8e-a95c-2824abb75bec" providerId="ADAL" clId="{EDF15544-1E4F-2C46-8CA1-28C465275CC4}" dt="2021-09-08T16:09:35.539" v="6355"/>
          <ac:spMkLst>
            <pc:docMk/>
            <pc:sldMk cId="1948864351" sldId="3924"/>
            <ac:spMk id="9" creationId="{50F43B05-90B7-A74E-9E2B-7F97B1328F0A}"/>
          </ac:spMkLst>
        </pc:spChg>
        <pc:spChg chg="mod">
          <ac:chgData name="Dan Mallott" userId="dcb254b6-3083-4a8e-a95c-2824abb75bec" providerId="ADAL" clId="{EDF15544-1E4F-2C46-8CA1-28C465275CC4}" dt="2021-09-08T16:09:35.539" v="6355"/>
          <ac:spMkLst>
            <pc:docMk/>
            <pc:sldMk cId="1948864351" sldId="3924"/>
            <ac:spMk id="11" creationId="{D004E7B4-B297-A040-825C-E038898991D4}"/>
          </ac:spMkLst>
        </pc:spChg>
        <pc:spChg chg="mod">
          <ac:chgData name="Dan Mallott" userId="dcb254b6-3083-4a8e-a95c-2824abb75bec" providerId="ADAL" clId="{EDF15544-1E4F-2C46-8CA1-28C465275CC4}" dt="2021-09-08T16:09:35.539" v="6355"/>
          <ac:spMkLst>
            <pc:docMk/>
            <pc:sldMk cId="1948864351" sldId="3924"/>
            <ac:spMk id="12" creationId="{40F35BA0-3C32-0242-93B0-0B2C43EE487B}"/>
          </ac:spMkLst>
        </pc:spChg>
        <pc:spChg chg="mod">
          <ac:chgData name="Dan Mallott" userId="dcb254b6-3083-4a8e-a95c-2824abb75bec" providerId="ADAL" clId="{EDF15544-1E4F-2C46-8CA1-28C465275CC4}" dt="2021-09-08T16:09:35.539" v="6355"/>
          <ac:spMkLst>
            <pc:docMk/>
            <pc:sldMk cId="1948864351" sldId="3924"/>
            <ac:spMk id="14" creationId="{7787B6C0-D2E5-EC44-A8D3-51750DF907D1}"/>
          </ac:spMkLst>
        </pc:spChg>
        <pc:spChg chg="mod">
          <ac:chgData name="Dan Mallott" userId="dcb254b6-3083-4a8e-a95c-2824abb75bec" providerId="ADAL" clId="{EDF15544-1E4F-2C46-8CA1-28C465275CC4}" dt="2021-09-08T16:09:35.539" v="6355"/>
          <ac:spMkLst>
            <pc:docMk/>
            <pc:sldMk cId="1948864351" sldId="3924"/>
            <ac:spMk id="15" creationId="{D74613B6-1DBF-B14C-B52A-741C63780834}"/>
          </ac:spMkLst>
        </pc:spChg>
        <pc:spChg chg="mod">
          <ac:chgData name="Dan Mallott" userId="dcb254b6-3083-4a8e-a95c-2824abb75bec" providerId="ADAL" clId="{EDF15544-1E4F-2C46-8CA1-28C465275CC4}" dt="2021-09-08T16:09:35.539" v="6355"/>
          <ac:spMkLst>
            <pc:docMk/>
            <pc:sldMk cId="1948864351" sldId="3924"/>
            <ac:spMk id="17" creationId="{344A6256-85CC-ED42-BE89-4EBD889B49BC}"/>
          </ac:spMkLst>
        </pc:spChg>
        <pc:spChg chg="mod">
          <ac:chgData name="Dan Mallott" userId="dcb254b6-3083-4a8e-a95c-2824abb75bec" providerId="ADAL" clId="{EDF15544-1E4F-2C46-8CA1-28C465275CC4}" dt="2021-09-08T16:09:35.539" v="6355"/>
          <ac:spMkLst>
            <pc:docMk/>
            <pc:sldMk cId="1948864351" sldId="3924"/>
            <ac:spMk id="18" creationId="{F45E49F2-C76E-F84C-AAA2-24F1AC01FDA4}"/>
          </ac:spMkLst>
        </pc:spChg>
        <pc:spChg chg="mod">
          <ac:chgData name="Dan Mallott" userId="dcb254b6-3083-4a8e-a95c-2824abb75bec" providerId="ADAL" clId="{EDF15544-1E4F-2C46-8CA1-28C465275CC4}" dt="2021-09-08T16:09:35.539" v="6355"/>
          <ac:spMkLst>
            <pc:docMk/>
            <pc:sldMk cId="1948864351" sldId="3924"/>
            <ac:spMk id="20" creationId="{862AB6B5-D8D7-B64E-BC78-A2DE8B017BD7}"/>
          </ac:spMkLst>
        </pc:spChg>
        <pc:spChg chg="mod">
          <ac:chgData name="Dan Mallott" userId="dcb254b6-3083-4a8e-a95c-2824abb75bec" providerId="ADAL" clId="{EDF15544-1E4F-2C46-8CA1-28C465275CC4}" dt="2021-09-08T16:09:35.539" v="6355"/>
          <ac:spMkLst>
            <pc:docMk/>
            <pc:sldMk cId="1948864351" sldId="3924"/>
            <ac:spMk id="21" creationId="{A6188C16-F021-004B-AB1A-980D0E1D7D19}"/>
          </ac:spMkLst>
        </pc:spChg>
        <pc:spChg chg="mod">
          <ac:chgData name="Dan Mallott" userId="dcb254b6-3083-4a8e-a95c-2824abb75bec" providerId="ADAL" clId="{EDF15544-1E4F-2C46-8CA1-28C465275CC4}" dt="2021-09-08T16:09:35.539" v="6355"/>
          <ac:spMkLst>
            <pc:docMk/>
            <pc:sldMk cId="1948864351" sldId="3924"/>
            <ac:spMk id="23" creationId="{B6E11305-8895-ED40-B483-B232574F1AD4}"/>
          </ac:spMkLst>
        </pc:spChg>
        <pc:spChg chg="mod">
          <ac:chgData name="Dan Mallott" userId="dcb254b6-3083-4a8e-a95c-2824abb75bec" providerId="ADAL" clId="{EDF15544-1E4F-2C46-8CA1-28C465275CC4}" dt="2021-09-08T16:09:35.539" v="6355"/>
          <ac:spMkLst>
            <pc:docMk/>
            <pc:sldMk cId="1948864351" sldId="3924"/>
            <ac:spMk id="24" creationId="{3885401B-0F7E-5C42-9DA1-A98014A3AA9E}"/>
          </ac:spMkLst>
        </pc:spChg>
        <pc:spChg chg="add mod">
          <ac:chgData name="Dan Mallott" userId="dcb254b6-3083-4a8e-a95c-2824abb75bec" providerId="ADAL" clId="{EDF15544-1E4F-2C46-8CA1-28C465275CC4}" dt="2021-09-08T16:14:20.285" v="6383" actId="20577"/>
          <ac:spMkLst>
            <pc:docMk/>
            <pc:sldMk cId="1948864351" sldId="3924"/>
            <ac:spMk id="25" creationId="{ED6F6719-85ED-564E-85DA-D4A9303A758B}"/>
          </ac:spMkLst>
        </pc:spChg>
        <pc:spChg chg="add mod">
          <ac:chgData name="Dan Mallott" userId="dcb254b6-3083-4a8e-a95c-2824abb75bec" providerId="ADAL" clId="{EDF15544-1E4F-2C46-8CA1-28C465275CC4}" dt="2021-09-08T16:14:57.848" v="6524" actId="1076"/>
          <ac:spMkLst>
            <pc:docMk/>
            <pc:sldMk cId="1948864351" sldId="3924"/>
            <ac:spMk id="26" creationId="{6329A0EB-DB8D-FF4A-A147-EC1127AAC5EF}"/>
          </ac:spMkLst>
        </pc:spChg>
        <pc:spChg chg="add mod">
          <ac:chgData name="Dan Mallott" userId="dcb254b6-3083-4a8e-a95c-2824abb75bec" providerId="ADAL" clId="{EDF15544-1E4F-2C46-8CA1-28C465275CC4}" dt="2021-09-08T16:15:21.875" v="6565" actId="14100"/>
          <ac:spMkLst>
            <pc:docMk/>
            <pc:sldMk cId="1948864351" sldId="3924"/>
            <ac:spMk id="27" creationId="{0A1ADD4E-D823-9A4B-9413-B646A78A635B}"/>
          </ac:spMkLst>
        </pc:spChg>
        <pc:spChg chg="add mod">
          <ac:chgData name="Dan Mallott" userId="dcb254b6-3083-4a8e-a95c-2824abb75bec" providerId="ADAL" clId="{EDF15544-1E4F-2C46-8CA1-28C465275CC4}" dt="2021-09-08T16:16:04.060" v="6710" actId="14100"/>
          <ac:spMkLst>
            <pc:docMk/>
            <pc:sldMk cId="1948864351" sldId="3924"/>
            <ac:spMk id="28" creationId="{20B66531-F6EC-7E4E-BC7D-575C8A24E751}"/>
          </ac:spMkLst>
        </pc:spChg>
        <pc:spChg chg="add mod">
          <ac:chgData name="Dan Mallott" userId="dcb254b6-3083-4a8e-a95c-2824abb75bec" providerId="ADAL" clId="{EDF15544-1E4F-2C46-8CA1-28C465275CC4}" dt="2021-09-08T16:16:25.814" v="6755" actId="14100"/>
          <ac:spMkLst>
            <pc:docMk/>
            <pc:sldMk cId="1948864351" sldId="3924"/>
            <ac:spMk id="29" creationId="{411F65B9-FDB7-8F44-8424-C7341ABA84A0}"/>
          </ac:spMkLst>
        </pc:spChg>
        <pc:spChg chg="add mod">
          <ac:chgData name="Dan Mallott" userId="dcb254b6-3083-4a8e-a95c-2824abb75bec" providerId="ADAL" clId="{EDF15544-1E4F-2C46-8CA1-28C465275CC4}" dt="2021-09-08T16:17:26.707" v="6904" actId="20577"/>
          <ac:spMkLst>
            <pc:docMk/>
            <pc:sldMk cId="1948864351" sldId="3924"/>
            <ac:spMk id="30" creationId="{D0F65A23-EE64-FA40-9620-58CA27403ECA}"/>
          </ac:spMkLst>
        </pc:spChg>
        <pc:spChg chg="add mod">
          <ac:chgData name="Dan Mallott" userId="dcb254b6-3083-4a8e-a95c-2824abb75bec" providerId="ADAL" clId="{EDF15544-1E4F-2C46-8CA1-28C465275CC4}" dt="2021-09-08T16:23:43.446" v="6947" actId="20577"/>
          <ac:spMkLst>
            <pc:docMk/>
            <pc:sldMk cId="1948864351" sldId="3924"/>
            <ac:spMk id="31" creationId="{75445C27-C737-6F4B-B371-08BC1E800AC8}"/>
          </ac:spMkLst>
        </pc:spChg>
        <pc:spChg chg="add mod">
          <ac:chgData name="Dan Mallott" userId="dcb254b6-3083-4a8e-a95c-2824abb75bec" providerId="ADAL" clId="{EDF15544-1E4F-2C46-8CA1-28C465275CC4}" dt="2021-09-08T16:24:12.898" v="7075" actId="20577"/>
          <ac:spMkLst>
            <pc:docMk/>
            <pc:sldMk cId="1948864351" sldId="3924"/>
            <ac:spMk id="32" creationId="{14E805B0-4C7D-764E-A54F-7C21D5D63E62}"/>
          </ac:spMkLst>
        </pc:spChg>
        <pc:spChg chg="add mod">
          <ac:chgData name="Dan Mallott" userId="dcb254b6-3083-4a8e-a95c-2824abb75bec" providerId="ADAL" clId="{EDF15544-1E4F-2C46-8CA1-28C465275CC4}" dt="2021-09-08T16:33:12.289" v="7269" actId="14100"/>
          <ac:spMkLst>
            <pc:docMk/>
            <pc:sldMk cId="1948864351" sldId="3924"/>
            <ac:spMk id="33" creationId="{55BD4DBE-7B22-9F4A-9FAB-9207251CA515}"/>
          </ac:spMkLst>
        </pc:spChg>
        <pc:spChg chg="add mod">
          <ac:chgData name="Dan Mallott" userId="dcb254b6-3083-4a8e-a95c-2824abb75bec" providerId="ADAL" clId="{EDF15544-1E4F-2C46-8CA1-28C465275CC4}" dt="2021-09-08T17:40:35.977" v="7409" actId="20577"/>
          <ac:spMkLst>
            <pc:docMk/>
            <pc:sldMk cId="1948864351" sldId="3924"/>
            <ac:spMk id="34" creationId="{544850F7-DC7E-5B4D-9749-8E51EE1DDB45}"/>
          </ac:spMkLst>
        </pc:spChg>
        <pc:spChg chg="add mod">
          <ac:chgData name="Dan Mallott" userId="dcb254b6-3083-4a8e-a95c-2824abb75bec" providerId="ADAL" clId="{EDF15544-1E4F-2C46-8CA1-28C465275CC4}" dt="2021-09-08T16:24:54.860" v="7100" actId="14100"/>
          <ac:spMkLst>
            <pc:docMk/>
            <pc:sldMk cId="1948864351" sldId="3924"/>
            <ac:spMk id="35" creationId="{E18191D9-AD64-3A4B-AE78-E80E56E89855}"/>
          </ac:spMkLst>
        </pc:spChg>
        <pc:spChg chg="add mod">
          <ac:chgData name="Dan Mallott" userId="dcb254b6-3083-4a8e-a95c-2824abb75bec" providerId="ADAL" clId="{EDF15544-1E4F-2C46-8CA1-28C465275CC4}" dt="2021-09-08T16:25:21.575" v="7242" actId="20577"/>
          <ac:spMkLst>
            <pc:docMk/>
            <pc:sldMk cId="1948864351" sldId="3924"/>
            <ac:spMk id="36" creationId="{F47ED699-88A4-E143-89DC-45C2DD635FBE}"/>
          </ac:spMkLst>
        </pc:spChg>
        <pc:grpChg chg="add mod">
          <ac:chgData name="Dan Mallott" userId="dcb254b6-3083-4a8e-a95c-2824abb75bec" providerId="ADAL" clId="{EDF15544-1E4F-2C46-8CA1-28C465275CC4}" dt="2021-09-08T16:09:35.539" v="6355"/>
          <ac:grpSpMkLst>
            <pc:docMk/>
            <pc:sldMk cId="1948864351" sldId="3924"/>
            <ac:grpSpMk id="7" creationId="{8F575FEF-EEB5-A34B-9E74-0DDAB57E0AF4}"/>
          </ac:grpSpMkLst>
        </pc:grpChg>
        <pc:grpChg chg="add mod">
          <ac:chgData name="Dan Mallott" userId="dcb254b6-3083-4a8e-a95c-2824abb75bec" providerId="ADAL" clId="{EDF15544-1E4F-2C46-8CA1-28C465275CC4}" dt="2021-09-08T16:09:35.539" v="6355"/>
          <ac:grpSpMkLst>
            <pc:docMk/>
            <pc:sldMk cId="1948864351" sldId="3924"/>
            <ac:grpSpMk id="10" creationId="{6BE285AD-7650-594C-8A6A-66E8248CA72F}"/>
          </ac:grpSpMkLst>
        </pc:grpChg>
        <pc:grpChg chg="add mod">
          <ac:chgData name="Dan Mallott" userId="dcb254b6-3083-4a8e-a95c-2824abb75bec" providerId="ADAL" clId="{EDF15544-1E4F-2C46-8CA1-28C465275CC4}" dt="2021-09-08T16:09:35.539" v="6355"/>
          <ac:grpSpMkLst>
            <pc:docMk/>
            <pc:sldMk cId="1948864351" sldId="3924"/>
            <ac:grpSpMk id="13" creationId="{4CC81033-C19D-7D41-9AF3-7E6FA0B9B317}"/>
          </ac:grpSpMkLst>
        </pc:grpChg>
        <pc:grpChg chg="add mod">
          <ac:chgData name="Dan Mallott" userId="dcb254b6-3083-4a8e-a95c-2824abb75bec" providerId="ADAL" clId="{EDF15544-1E4F-2C46-8CA1-28C465275CC4}" dt="2021-09-08T16:09:35.539" v="6355"/>
          <ac:grpSpMkLst>
            <pc:docMk/>
            <pc:sldMk cId="1948864351" sldId="3924"/>
            <ac:grpSpMk id="16" creationId="{E1F2012E-DCB4-B042-8973-EB8BE4397D53}"/>
          </ac:grpSpMkLst>
        </pc:grpChg>
        <pc:grpChg chg="add mod">
          <ac:chgData name="Dan Mallott" userId="dcb254b6-3083-4a8e-a95c-2824abb75bec" providerId="ADAL" clId="{EDF15544-1E4F-2C46-8CA1-28C465275CC4}" dt="2021-09-08T16:09:35.539" v="6355"/>
          <ac:grpSpMkLst>
            <pc:docMk/>
            <pc:sldMk cId="1948864351" sldId="3924"/>
            <ac:grpSpMk id="19" creationId="{60FFDD2A-67BF-574D-8266-F3416DBD7AF8}"/>
          </ac:grpSpMkLst>
        </pc:grpChg>
        <pc:grpChg chg="add mod">
          <ac:chgData name="Dan Mallott" userId="dcb254b6-3083-4a8e-a95c-2824abb75bec" providerId="ADAL" clId="{EDF15544-1E4F-2C46-8CA1-28C465275CC4}" dt="2021-09-08T16:09:35.539" v="6355"/>
          <ac:grpSpMkLst>
            <pc:docMk/>
            <pc:sldMk cId="1948864351" sldId="3924"/>
            <ac:grpSpMk id="22" creationId="{18052D23-4B1F-8941-84DB-F2E70345E0E2}"/>
          </ac:grpSpMkLst>
        </pc:grpChg>
      </pc:sldChg>
      <pc:sldChg chg="addSp delSp modSp new mod">
        <pc:chgData name="Dan Mallott" userId="dcb254b6-3083-4a8e-a95c-2824abb75bec" providerId="ADAL" clId="{EDF15544-1E4F-2C46-8CA1-28C465275CC4}" dt="2021-09-08T18:47:00.284" v="7633" actId="2711"/>
        <pc:sldMkLst>
          <pc:docMk/>
          <pc:sldMk cId="3644698719" sldId="3925"/>
        </pc:sldMkLst>
        <pc:spChg chg="mod">
          <ac:chgData name="Dan Mallott" userId="dcb254b6-3083-4a8e-a95c-2824abb75bec" providerId="ADAL" clId="{EDF15544-1E4F-2C46-8CA1-28C465275CC4}" dt="2021-09-08T17:59:53.953" v="7448" actId="255"/>
          <ac:spMkLst>
            <pc:docMk/>
            <pc:sldMk cId="3644698719" sldId="3925"/>
            <ac:spMk id="2" creationId="{8976EF9A-8183-0545-ACCC-B90EE6983AF9}"/>
          </ac:spMkLst>
        </pc:spChg>
        <pc:spChg chg="mod">
          <ac:chgData name="Dan Mallott" userId="dcb254b6-3083-4a8e-a95c-2824abb75bec" providerId="ADAL" clId="{EDF15544-1E4F-2C46-8CA1-28C465275CC4}" dt="2021-09-08T18:47:00.284" v="7633" actId="2711"/>
          <ac:spMkLst>
            <pc:docMk/>
            <pc:sldMk cId="3644698719" sldId="3925"/>
            <ac:spMk id="3" creationId="{1B7A2473-D4FB-EA42-9B51-94B5DCA330B2}"/>
          </ac:spMkLst>
        </pc:spChg>
        <pc:spChg chg="mod">
          <ac:chgData name="Dan Mallott" userId="dcb254b6-3083-4a8e-a95c-2824abb75bec" providerId="ADAL" clId="{EDF15544-1E4F-2C46-8CA1-28C465275CC4}" dt="2021-09-08T17:59:42.826" v="7425" actId="20577"/>
          <ac:spMkLst>
            <pc:docMk/>
            <pc:sldMk cId="3644698719" sldId="3925"/>
            <ac:spMk id="4" creationId="{AAC46421-B482-BC4E-ACD2-BC8E2124C545}"/>
          </ac:spMkLst>
        </pc:spChg>
        <pc:spChg chg="add mod">
          <ac:chgData name="Dan Mallott" userId="dcb254b6-3083-4a8e-a95c-2824abb75bec" providerId="ADAL" clId="{EDF15544-1E4F-2C46-8CA1-28C465275CC4}" dt="2021-09-08T18:43:56.789" v="7623" actId="1076"/>
          <ac:spMkLst>
            <pc:docMk/>
            <pc:sldMk cId="3644698719" sldId="3925"/>
            <ac:spMk id="15" creationId="{97098150-E719-D247-82BC-6F430291660F}"/>
          </ac:spMkLst>
        </pc:spChg>
        <pc:spChg chg="add mod">
          <ac:chgData name="Dan Mallott" userId="dcb254b6-3083-4a8e-a95c-2824abb75bec" providerId="ADAL" clId="{EDF15544-1E4F-2C46-8CA1-28C465275CC4}" dt="2021-09-08T18:44:17.234" v="7631" actId="1035"/>
          <ac:spMkLst>
            <pc:docMk/>
            <pc:sldMk cId="3644698719" sldId="3925"/>
            <ac:spMk id="16" creationId="{2539A955-51A1-7641-8E62-E614B3BCC6FB}"/>
          </ac:spMkLst>
        </pc:spChg>
        <pc:picChg chg="add mod">
          <ac:chgData name="Dan Mallott" userId="dcb254b6-3083-4a8e-a95c-2824abb75bec" providerId="ADAL" clId="{EDF15544-1E4F-2C46-8CA1-28C465275CC4}" dt="2021-09-08T18:39:04.312" v="7600" actId="1076"/>
          <ac:picMkLst>
            <pc:docMk/>
            <pc:sldMk cId="3644698719" sldId="3925"/>
            <ac:picMk id="7" creationId="{1CA73081-91C5-E64D-A70B-AE47764D8C7B}"/>
          </ac:picMkLst>
        </pc:picChg>
        <pc:picChg chg="add mod">
          <ac:chgData name="Dan Mallott" userId="dcb254b6-3083-4a8e-a95c-2824abb75bec" providerId="ADAL" clId="{EDF15544-1E4F-2C46-8CA1-28C465275CC4}" dt="2021-09-08T18:39:13.105" v="7603" actId="1076"/>
          <ac:picMkLst>
            <pc:docMk/>
            <pc:sldMk cId="3644698719" sldId="3925"/>
            <ac:picMk id="9" creationId="{C8782888-E2F4-E14A-8A7F-3E9E8AE1079C}"/>
          </ac:picMkLst>
        </pc:picChg>
        <pc:picChg chg="add mod">
          <ac:chgData name="Dan Mallott" userId="dcb254b6-3083-4a8e-a95c-2824abb75bec" providerId="ADAL" clId="{EDF15544-1E4F-2C46-8CA1-28C465275CC4}" dt="2021-09-08T18:39:09.470" v="7602" actId="571"/>
          <ac:picMkLst>
            <pc:docMk/>
            <pc:sldMk cId="3644698719" sldId="3925"/>
            <ac:picMk id="10" creationId="{5B22DA1B-8F22-F34C-AE37-1680A8B0511D}"/>
          </ac:picMkLst>
        </pc:picChg>
        <pc:picChg chg="add del mod">
          <ac:chgData name="Dan Mallott" userId="dcb254b6-3083-4a8e-a95c-2824abb75bec" providerId="ADAL" clId="{EDF15544-1E4F-2C46-8CA1-28C465275CC4}" dt="2021-09-08T18:40:27.593" v="7608" actId="478"/>
          <ac:picMkLst>
            <pc:docMk/>
            <pc:sldMk cId="3644698719" sldId="3925"/>
            <ac:picMk id="12" creationId="{EF062026-3107-CE4F-B5B2-C3486C19C254}"/>
          </ac:picMkLst>
        </pc:picChg>
        <pc:picChg chg="add mod">
          <ac:chgData name="Dan Mallott" userId="dcb254b6-3083-4a8e-a95c-2824abb75bec" providerId="ADAL" clId="{EDF15544-1E4F-2C46-8CA1-28C465275CC4}" dt="2021-09-08T18:41:13.599" v="7615" actId="1076"/>
          <ac:picMkLst>
            <pc:docMk/>
            <pc:sldMk cId="3644698719" sldId="3925"/>
            <ac:picMk id="14" creationId="{99145779-ECBB-6447-A08F-8506038429B5}"/>
          </ac:picMkLst>
        </pc:picChg>
      </pc:sldChg>
      <pc:sldChg chg="modSp new mod">
        <pc:chgData name="Dan Mallott" userId="dcb254b6-3083-4a8e-a95c-2824abb75bec" providerId="ADAL" clId="{EDF15544-1E4F-2C46-8CA1-28C465275CC4}" dt="2021-09-08T18:54:12.496" v="7694" actId="114"/>
        <pc:sldMkLst>
          <pc:docMk/>
          <pc:sldMk cId="722476995" sldId="3926"/>
        </pc:sldMkLst>
        <pc:spChg chg="mod">
          <ac:chgData name="Dan Mallott" userId="dcb254b6-3083-4a8e-a95c-2824abb75bec" providerId="ADAL" clId="{EDF15544-1E4F-2C46-8CA1-28C465275CC4}" dt="2021-09-08T18:54:12.496" v="7694" actId="114"/>
          <ac:spMkLst>
            <pc:docMk/>
            <pc:sldMk cId="722476995" sldId="3926"/>
            <ac:spMk id="2" creationId="{A666C5B4-617C-0F41-B703-596339B3F745}"/>
          </ac:spMkLst>
        </pc:spChg>
      </pc:sldChg>
      <pc:sldChg chg="modSp new mod">
        <pc:chgData name="Dan Mallott" userId="dcb254b6-3083-4a8e-a95c-2824abb75bec" providerId="ADAL" clId="{EDF15544-1E4F-2C46-8CA1-28C465275CC4}" dt="2021-09-08T18:54:23.211" v="7704" actId="20577"/>
        <pc:sldMkLst>
          <pc:docMk/>
          <pc:sldMk cId="2438865022" sldId="3927"/>
        </pc:sldMkLst>
        <pc:spChg chg="mod">
          <ac:chgData name="Dan Mallott" userId="dcb254b6-3083-4a8e-a95c-2824abb75bec" providerId="ADAL" clId="{EDF15544-1E4F-2C46-8CA1-28C465275CC4}" dt="2021-09-08T18:54:23.211" v="7704" actId="20577"/>
          <ac:spMkLst>
            <pc:docMk/>
            <pc:sldMk cId="2438865022" sldId="3927"/>
            <ac:spMk id="2" creationId="{7F1810BC-C398-A24A-B7FF-96E238EFC192}"/>
          </ac:spMkLst>
        </pc:spChg>
      </pc:sldChg>
      <pc:sldChg chg="modSp new mod">
        <pc:chgData name="Dan Mallott" userId="dcb254b6-3083-4a8e-a95c-2824abb75bec" providerId="ADAL" clId="{EDF15544-1E4F-2C46-8CA1-28C465275CC4}" dt="2021-09-08T18:54:34.470" v="7721" actId="20577"/>
        <pc:sldMkLst>
          <pc:docMk/>
          <pc:sldMk cId="587308287" sldId="3928"/>
        </pc:sldMkLst>
        <pc:spChg chg="mod">
          <ac:chgData name="Dan Mallott" userId="dcb254b6-3083-4a8e-a95c-2824abb75bec" providerId="ADAL" clId="{EDF15544-1E4F-2C46-8CA1-28C465275CC4}" dt="2021-09-08T18:54:34.470" v="7721" actId="20577"/>
          <ac:spMkLst>
            <pc:docMk/>
            <pc:sldMk cId="587308287" sldId="3928"/>
            <ac:spMk id="2" creationId="{A33F456E-075A-7F4E-94A1-71EFBE152234}"/>
          </ac:spMkLst>
        </pc:spChg>
      </pc:sldChg>
      <pc:sldChg chg="addSp delSp modSp new mod modClrScheme chgLayout">
        <pc:chgData name="Dan Mallott" userId="dcb254b6-3083-4a8e-a95c-2824abb75bec" providerId="ADAL" clId="{EDF15544-1E4F-2C46-8CA1-28C465275CC4}" dt="2021-09-08T21:11:10.435" v="9083" actId="20577"/>
        <pc:sldMkLst>
          <pc:docMk/>
          <pc:sldMk cId="1471809281" sldId="3929"/>
        </pc:sldMkLst>
        <pc:spChg chg="del mod ord">
          <ac:chgData name="Dan Mallott" userId="dcb254b6-3083-4a8e-a95c-2824abb75bec" providerId="ADAL" clId="{EDF15544-1E4F-2C46-8CA1-28C465275CC4}" dt="2021-09-08T18:54:43.791" v="7723" actId="700"/>
          <ac:spMkLst>
            <pc:docMk/>
            <pc:sldMk cId="1471809281" sldId="3929"/>
            <ac:spMk id="2" creationId="{9E124B77-9C19-9B43-9292-C6453DC02A2A}"/>
          </ac:spMkLst>
        </pc:spChg>
        <pc:spChg chg="mod ord">
          <ac:chgData name="Dan Mallott" userId="dcb254b6-3083-4a8e-a95c-2824abb75bec" providerId="ADAL" clId="{EDF15544-1E4F-2C46-8CA1-28C465275CC4}" dt="2021-09-08T18:54:43.791" v="7723" actId="700"/>
          <ac:spMkLst>
            <pc:docMk/>
            <pc:sldMk cId="1471809281" sldId="3929"/>
            <ac:spMk id="3" creationId="{57940E1C-FCA2-574B-8BDF-2BEA90098A41}"/>
          </ac:spMkLst>
        </pc:spChg>
        <pc:spChg chg="add mod ord">
          <ac:chgData name="Dan Mallott" userId="dcb254b6-3083-4a8e-a95c-2824abb75bec" providerId="ADAL" clId="{EDF15544-1E4F-2C46-8CA1-28C465275CC4}" dt="2021-09-08T20:28:16.585" v="8594" actId="20577"/>
          <ac:spMkLst>
            <pc:docMk/>
            <pc:sldMk cId="1471809281" sldId="3929"/>
            <ac:spMk id="4" creationId="{23D220EB-7FA1-4044-86AD-2DBB9E61E3DE}"/>
          </ac:spMkLst>
        </pc:spChg>
        <pc:spChg chg="add del mod ord">
          <ac:chgData name="Dan Mallott" userId="dcb254b6-3083-4a8e-a95c-2824abb75bec" providerId="ADAL" clId="{EDF15544-1E4F-2C46-8CA1-28C465275CC4}" dt="2021-09-08T21:01:07.635" v="8595" actId="478"/>
          <ac:spMkLst>
            <pc:docMk/>
            <pc:sldMk cId="1471809281" sldId="3929"/>
            <ac:spMk id="5" creationId="{F52FDBE8-BEA1-E443-B00C-F50657109068}"/>
          </ac:spMkLst>
        </pc:spChg>
        <pc:spChg chg="add mod ord">
          <ac:chgData name="Dan Mallott" userId="dcb254b6-3083-4a8e-a95c-2824abb75bec" providerId="ADAL" clId="{EDF15544-1E4F-2C46-8CA1-28C465275CC4}" dt="2021-09-08T19:48:01.107" v="7737" actId="20577"/>
          <ac:spMkLst>
            <pc:docMk/>
            <pc:sldMk cId="1471809281" sldId="3929"/>
            <ac:spMk id="6" creationId="{C8DEE4CE-12E9-BF4A-91B7-B911978139BD}"/>
          </ac:spMkLst>
        </pc:spChg>
        <pc:spChg chg="add del mod">
          <ac:chgData name="Dan Mallott" userId="dcb254b6-3083-4a8e-a95c-2824abb75bec" providerId="ADAL" clId="{EDF15544-1E4F-2C46-8CA1-28C465275CC4}" dt="2021-09-08T21:01:19.834" v="8597"/>
          <ac:spMkLst>
            <pc:docMk/>
            <pc:sldMk cId="1471809281" sldId="3929"/>
            <ac:spMk id="7" creationId="{954D328F-FB54-C249-BCDC-33361EFF31FC}"/>
          </ac:spMkLst>
        </pc:spChg>
        <pc:spChg chg="add del mod">
          <ac:chgData name="Dan Mallott" userId="dcb254b6-3083-4a8e-a95c-2824abb75bec" providerId="ADAL" clId="{EDF15544-1E4F-2C46-8CA1-28C465275CC4}" dt="2021-09-08T21:01:19.834" v="8597"/>
          <ac:spMkLst>
            <pc:docMk/>
            <pc:sldMk cId="1471809281" sldId="3929"/>
            <ac:spMk id="8" creationId="{946B1223-E4E5-3641-93BD-DE005538B8CF}"/>
          </ac:spMkLst>
        </pc:spChg>
        <pc:spChg chg="add del mod">
          <ac:chgData name="Dan Mallott" userId="dcb254b6-3083-4a8e-a95c-2824abb75bec" providerId="ADAL" clId="{EDF15544-1E4F-2C46-8CA1-28C465275CC4}" dt="2021-09-08T21:01:19.834" v="8597"/>
          <ac:spMkLst>
            <pc:docMk/>
            <pc:sldMk cId="1471809281" sldId="3929"/>
            <ac:spMk id="9" creationId="{7EB0005D-163F-5448-9186-606A6358F3C9}"/>
          </ac:spMkLst>
        </pc:spChg>
        <pc:spChg chg="add del mod">
          <ac:chgData name="Dan Mallott" userId="dcb254b6-3083-4a8e-a95c-2824abb75bec" providerId="ADAL" clId="{EDF15544-1E4F-2C46-8CA1-28C465275CC4}" dt="2021-09-08T21:01:19.834" v="8597"/>
          <ac:spMkLst>
            <pc:docMk/>
            <pc:sldMk cId="1471809281" sldId="3929"/>
            <ac:spMk id="10" creationId="{4DB912C2-7D93-7346-BF34-8CC0C77CA68C}"/>
          </ac:spMkLst>
        </pc:spChg>
        <pc:spChg chg="add del mod">
          <ac:chgData name="Dan Mallott" userId="dcb254b6-3083-4a8e-a95c-2824abb75bec" providerId="ADAL" clId="{EDF15544-1E4F-2C46-8CA1-28C465275CC4}" dt="2021-09-08T21:01:19.834" v="8597"/>
          <ac:spMkLst>
            <pc:docMk/>
            <pc:sldMk cId="1471809281" sldId="3929"/>
            <ac:spMk id="11" creationId="{E48488D5-6316-B149-B0EB-0668AF7EA9D0}"/>
          </ac:spMkLst>
        </pc:spChg>
        <pc:spChg chg="add del mod">
          <ac:chgData name="Dan Mallott" userId="dcb254b6-3083-4a8e-a95c-2824abb75bec" providerId="ADAL" clId="{EDF15544-1E4F-2C46-8CA1-28C465275CC4}" dt="2021-09-08T21:01:19.834" v="8597"/>
          <ac:spMkLst>
            <pc:docMk/>
            <pc:sldMk cId="1471809281" sldId="3929"/>
            <ac:spMk id="12" creationId="{CB9E3BA7-D2CB-9D4B-937A-9464F3DD86AD}"/>
          </ac:spMkLst>
        </pc:spChg>
        <pc:spChg chg="add del mod">
          <ac:chgData name="Dan Mallott" userId="dcb254b6-3083-4a8e-a95c-2824abb75bec" providerId="ADAL" clId="{EDF15544-1E4F-2C46-8CA1-28C465275CC4}" dt="2021-09-08T21:01:19.834" v="8597"/>
          <ac:spMkLst>
            <pc:docMk/>
            <pc:sldMk cId="1471809281" sldId="3929"/>
            <ac:spMk id="13" creationId="{791ABC41-2AED-B34F-950A-24384E3FCC10}"/>
          </ac:spMkLst>
        </pc:spChg>
        <pc:spChg chg="add del mod">
          <ac:chgData name="Dan Mallott" userId="dcb254b6-3083-4a8e-a95c-2824abb75bec" providerId="ADAL" clId="{EDF15544-1E4F-2C46-8CA1-28C465275CC4}" dt="2021-09-08T21:01:19.834" v="8597"/>
          <ac:spMkLst>
            <pc:docMk/>
            <pc:sldMk cId="1471809281" sldId="3929"/>
            <ac:spMk id="14" creationId="{E2D20A40-A723-F04F-B118-6EC95953897B}"/>
          </ac:spMkLst>
        </pc:spChg>
        <pc:spChg chg="add mod">
          <ac:chgData name="Dan Mallott" userId="dcb254b6-3083-4a8e-a95c-2824abb75bec" providerId="ADAL" clId="{EDF15544-1E4F-2C46-8CA1-28C465275CC4}" dt="2021-09-08T21:02:19.326" v="8598"/>
          <ac:spMkLst>
            <pc:docMk/>
            <pc:sldMk cId="1471809281" sldId="3929"/>
            <ac:spMk id="15" creationId="{F42FD122-E404-5A49-AEED-3505E4562BD3}"/>
          </ac:spMkLst>
        </pc:spChg>
        <pc:spChg chg="add mod">
          <ac:chgData name="Dan Mallott" userId="dcb254b6-3083-4a8e-a95c-2824abb75bec" providerId="ADAL" clId="{EDF15544-1E4F-2C46-8CA1-28C465275CC4}" dt="2021-09-08T21:02:19.326" v="8598"/>
          <ac:spMkLst>
            <pc:docMk/>
            <pc:sldMk cId="1471809281" sldId="3929"/>
            <ac:spMk id="16" creationId="{941BC024-821E-4D4A-A63D-7F5F95C86741}"/>
          </ac:spMkLst>
        </pc:spChg>
        <pc:spChg chg="add mod">
          <ac:chgData name="Dan Mallott" userId="dcb254b6-3083-4a8e-a95c-2824abb75bec" providerId="ADAL" clId="{EDF15544-1E4F-2C46-8CA1-28C465275CC4}" dt="2021-09-08T21:03:12.477" v="8615" actId="1076"/>
          <ac:spMkLst>
            <pc:docMk/>
            <pc:sldMk cId="1471809281" sldId="3929"/>
            <ac:spMk id="17" creationId="{78A4E39D-BAE4-7C4E-A81B-3FA21385E21D}"/>
          </ac:spMkLst>
        </pc:spChg>
        <pc:spChg chg="add del mod">
          <ac:chgData name="Dan Mallott" userId="dcb254b6-3083-4a8e-a95c-2824abb75bec" providerId="ADAL" clId="{EDF15544-1E4F-2C46-8CA1-28C465275CC4}" dt="2021-09-08T21:03:08.194" v="8614" actId="478"/>
          <ac:spMkLst>
            <pc:docMk/>
            <pc:sldMk cId="1471809281" sldId="3929"/>
            <ac:spMk id="18" creationId="{56AC906B-B351-0845-8523-8D405A8C7863}"/>
          </ac:spMkLst>
        </pc:spChg>
        <pc:spChg chg="add mod">
          <ac:chgData name="Dan Mallott" userId="dcb254b6-3083-4a8e-a95c-2824abb75bec" providerId="ADAL" clId="{EDF15544-1E4F-2C46-8CA1-28C465275CC4}" dt="2021-09-08T21:04:34.523" v="8786" actId="20577"/>
          <ac:spMkLst>
            <pc:docMk/>
            <pc:sldMk cId="1471809281" sldId="3929"/>
            <ac:spMk id="19" creationId="{F8D810A2-4C0C-A345-8101-D3A0F4104D37}"/>
          </ac:spMkLst>
        </pc:spChg>
        <pc:spChg chg="add mod">
          <ac:chgData name="Dan Mallott" userId="dcb254b6-3083-4a8e-a95c-2824abb75bec" providerId="ADAL" clId="{EDF15544-1E4F-2C46-8CA1-28C465275CC4}" dt="2021-09-08T21:02:19.326" v="8598"/>
          <ac:spMkLst>
            <pc:docMk/>
            <pc:sldMk cId="1471809281" sldId="3929"/>
            <ac:spMk id="20" creationId="{51862938-C612-3045-B0EB-7E8ECE722302}"/>
          </ac:spMkLst>
        </pc:spChg>
        <pc:spChg chg="add mod">
          <ac:chgData name="Dan Mallott" userId="dcb254b6-3083-4a8e-a95c-2824abb75bec" providerId="ADAL" clId="{EDF15544-1E4F-2C46-8CA1-28C465275CC4}" dt="2021-09-08T21:03:27.009" v="8633" actId="1076"/>
          <ac:spMkLst>
            <pc:docMk/>
            <pc:sldMk cId="1471809281" sldId="3929"/>
            <ac:spMk id="21" creationId="{BCC81F2D-B37D-7B46-8BCB-4C84926C6AEA}"/>
          </ac:spMkLst>
        </pc:spChg>
        <pc:spChg chg="add mod">
          <ac:chgData name="Dan Mallott" userId="dcb254b6-3083-4a8e-a95c-2824abb75bec" providerId="ADAL" clId="{EDF15544-1E4F-2C46-8CA1-28C465275CC4}" dt="2021-09-08T21:03:31.173" v="8634" actId="1076"/>
          <ac:spMkLst>
            <pc:docMk/>
            <pc:sldMk cId="1471809281" sldId="3929"/>
            <ac:spMk id="22" creationId="{4D1BC44E-1C00-0B46-8CF4-85BD19846467}"/>
          </ac:spMkLst>
        </pc:spChg>
        <pc:spChg chg="add del mod">
          <ac:chgData name="Dan Mallott" userId="dcb254b6-3083-4a8e-a95c-2824abb75bec" providerId="ADAL" clId="{EDF15544-1E4F-2C46-8CA1-28C465275CC4}" dt="2021-09-08T21:03:23.501" v="8631" actId="478"/>
          <ac:spMkLst>
            <pc:docMk/>
            <pc:sldMk cId="1471809281" sldId="3929"/>
            <ac:spMk id="23" creationId="{1E6DC685-D539-FA4C-98CA-E69F68713FFA}"/>
          </ac:spMkLst>
        </pc:spChg>
        <pc:spChg chg="add mod">
          <ac:chgData name="Dan Mallott" userId="dcb254b6-3083-4a8e-a95c-2824abb75bec" providerId="ADAL" clId="{EDF15544-1E4F-2C46-8CA1-28C465275CC4}" dt="2021-09-08T21:05:24.607" v="8935" actId="20577"/>
          <ac:spMkLst>
            <pc:docMk/>
            <pc:sldMk cId="1471809281" sldId="3929"/>
            <ac:spMk id="24" creationId="{4A611928-028C-F547-95BA-72AD487727B7}"/>
          </ac:spMkLst>
        </pc:spChg>
        <pc:spChg chg="add mod">
          <ac:chgData name="Dan Mallott" userId="dcb254b6-3083-4a8e-a95c-2824abb75bec" providerId="ADAL" clId="{EDF15544-1E4F-2C46-8CA1-28C465275CC4}" dt="2021-09-08T21:02:19.326" v="8598"/>
          <ac:spMkLst>
            <pc:docMk/>
            <pc:sldMk cId="1471809281" sldId="3929"/>
            <ac:spMk id="25" creationId="{43064B7C-6B21-3647-81E3-C916992B4D54}"/>
          </ac:spMkLst>
        </pc:spChg>
        <pc:spChg chg="add mod">
          <ac:chgData name="Dan Mallott" userId="dcb254b6-3083-4a8e-a95c-2824abb75bec" providerId="ADAL" clId="{EDF15544-1E4F-2C46-8CA1-28C465275CC4}" dt="2021-09-08T21:02:19.326" v="8598"/>
          <ac:spMkLst>
            <pc:docMk/>
            <pc:sldMk cId="1471809281" sldId="3929"/>
            <ac:spMk id="26" creationId="{CA92D3F7-7F6A-3E44-BC68-DEE675D9CCFE}"/>
          </ac:spMkLst>
        </pc:spChg>
        <pc:spChg chg="add mod">
          <ac:chgData name="Dan Mallott" userId="dcb254b6-3083-4a8e-a95c-2824abb75bec" providerId="ADAL" clId="{EDF15544-1E4F-2C46-8CA1-28C465275CC4}" dt="2021-09-08T21:04:00.175" v="8652" actId="1076"/>
          <ac:spMkLst>
            <pc:docMk/>
            <pc:sldMk cId="1471809281" sldId="3929"/>
            <ac:spMk id="27" creationId="{3F76D90F-D440-A645-8859-DFC0F45088A6}"/>
          </ac:spMkLst>
        </pc:spChg>
        <pc:spChg chg="add del mod">
          <ac:chgData name="Dan Mallott" userId="dcb254b6-3083-4a8e-a95c-2824abb75bec" providerId="ADAL" clId="{EDF15544-1E4F-2C46-8CA1-28C465275CC4}" dt="2021-09-08T21:03:55.113" v="8651" actId="478"/>
          <ac:spMkLst>
            <pc:docMk/>
            <pc:sldMk cId="1471809281" sldId="3929"/>
            <ac:spMk id="28" creationId="{B202B737-4CD0-0745-9CC6-8F2E34A40F57}"/>
          </ac:spMkLst>
        </pc:spChg>
        <pc:spChg chg="add mod">
          <ac:chgData name="Dan Mallott" userId="dcb254b6-3083-4a8e-a95c-2824abb75bec" providerId="ADAL" clId="{EDF15544-1E4F-2C46-8CA1-28C465275CC4}" dt="2021-09-08T21:11:10.435" v="9083" actId="20577"/>
          <ac:spMkLst>
            <pc:docMk/>
            <pc:sldMk cId="1471809281" sldId="3929"/>
            <ac:spMk id="29" creationId="{614B7921-4516-3D46-8A64-F58F4546E0B8}"/>
          </ac:spMkLst>
        </pc:spChg>
      </pc:sldChg>
      <pc:sldChg chg="addSp delSp modSp new mod">
        <pc:chgData name="Dan Mallott" userId="dcb254b6-3083-4a8e-a95c-2824abb75bec" providerId="ADAL" clId="{EDF15544-1E4F-2C46-8CA1-28C465275CC4}" dt="2021-09-08T20:07:04.489" v="8575" actId="403"/>
        <pc:sldMkLst>
          <pc:docMk/>
          <pc:sldMk cId="542431595" sldId="3930"/>
        </pc:sldMkLst>
        <pc:spChg chg="mod">
          <ac:chgData name="Dan Mallott" userId="dcb254b6-3083-4a8e-a95c-2824abb75bec" providerId="ADAL" clId="{EDF15544-1E4F-2C46-8CA1-28C465275CC4}" dt="2021-09-08T20:03:03.456" v="8371" actId="20577"/>
          <ac:spMkLst>
            <pc:docMk/>
            <pc:sldMk cId="542431595" sldId="3930"/>
            <ac:spMk id="2" creationId="{8F2CAB72-FE63-9849-9BCD-CFD9C2235CC4}"/>
          </ac:spMkLst>
        </pc:spChg>
        <pc:spChg chg="del">
          <ac:chgData name="Dan Mallott" userId="dcb254b6-3083-4a8e-a95c-2824abb75bec" providerId="ADAL" clId="{EDF15544-1E4F-2C46-8CA1-28C465275CC4}" dt="2021-09-08T19:55:59.223" v="7852" actId="478"/>
          <ac:spMkLst>
            <pc:docMk/>
            <pc:sldMk cId="542431595" sldId="3930"/>
            <ac:spMk id="3" creationId="{B1559C4E-88F9-784E-A839-FDE0071409F4}"/>
          </ac:spMkLst>
        </pc:spChg>
        <pc:spChg chg="mod">
          <ac:chgData name="Dan Mallott" userId="dcb254b6-3083-4a8e-a95c-2824abb75bec" providerId="ADAL" clId="{EDF15544-1E4F-2C46-8CA1-28C465275CC4}" dt="2021-09-08T19:51:36.071" v="7831" actId="20577"/>
          <ac:spMkLst>
            <pc:docMk/>
            <pc:sldMk cId="542431595" sldId="3930"/>
            <ac:spMk id="4" creationId="{279DC246-C182-4946-9501-6105FB8C8F5B}"/>
          </ac:spMkLst>
        </pc:spChg>
        <pc:spChg chg="add mod">
          <ac:chgData name="Dan Mallott" userId="dcb254b6-3083-4a8e-a95c-2824abb75bec" providerId="ADAL" clId="{EDF15544-1E4F-2C46-8CA1-28C465275CC4}" dt="2021-09-08T19:56:00.003" v="7853"/>
          <ac:spMkLst>
            <pc:docMk/>
            <pc:sldMk cId="542431595" sldId="3930"/>
            <ac:spMk id="6" creationId="{89E21180-292E-124F-8293-A26EB0382BB9}"/>
          </ac:spMkLst>
        </pc:spChg>
        <pc:spChg chg="add mod">
          <ac:chgData name="Dan Mallott" userId="dcb254b6-3083-4a8e-a95c-2824abb75bec" providerId="ADAL" clId="{EDF15544-1E4F-2C46-8CA1-28C465275CC4}" dt="2021-09-08T19:56:00.003" v="7853"/>
          <ac:spMkLst>
            <pc:docMk/>
            <pc:sldMk cId="542431595" sldId="3930"/>
            <ac:spMk id="7" creationId="{C4B687E2-72BD-4F45-B0C8-7775C2FD51F2}"/>
          </ac:spMkLst>
        </pc:spChg>
        <pc:spChg chg="add mod">
          <ac:chgData name="Dan Mallott" userId="dcb254b6-3083-4a8e-a95c-2824abb75bec" providerId="ADAL" clId="{EDF15544-1E4F-2C46-8CA1-28C465275CC4}" dt="2021-09-08T19:56:00.003" v="7853"/>
          <ac:spMkLst>
            <pc:docMk/>
            <pc:sldMk cId="542431595" sldId="3930"/>
            <ac:spMk id="8" creationId="{509A54F4-4C1B-FD41-A4C7-2E74E0452AD1}"/>
          </ac:spMkLst>
        </pc:spChg>
        <pc:spChg chg="add mod">
          <ac:chgData name="Dan Mallott" userId="dcb254b6-3083-4a8e-a95c-2824abb75bec" providerId="ADAL" clId="{EDF15544-1E4F-2C46-8CA1-28C465275CC4}" dt="2021-09-08T19:56:00.003" v="7853"/>
          <ac:spMkLst>
            <pc:docMk/>
            <pc:sldMk cId="542431595" sldId="3930"/>
            <ac:spMk id="9" creationId="{5F9218AA-B41E-FC46-B2B4-FA76EA026EAE}"/>
          </ac:spMkLst>
        </pc:spChg>
        <pc:spChg chg="add mod">
          <ac:chgData name="Dan Mallott" userId="dcb254b6-3083-4a8e-a95c-2824abb75bec" providerId="ADAL" clId="{EDF15544-1E4F-2C46-8CA1-28C465275CC4}" dt="2021-09-08T20:07:04.489" v="8575" actId="403"/>
          <ac:spMkLst>
            <pc:docMk/>
            <pc:sldMk cId="542431595" sldId="3930"/>
            <ac:spMk id="10" creationId="{9DA4603A-ED7F-0344-BFA3-14066BEA5099}"/>
          </ac:spMkLst>
        </pc:spChg>
        <pc:spChg chg="add mod">
          <ac:chgData name="Dan Mallott" userId="dcb254b6-3083-4a8e-a95c-2824abb75bec" providerId="ADAL" clId="{EDF15544-1E4F-2C46-8CA1-28C465275CC4}" dt="2021-09-08T20:07:04.489" v="8575" actId="403"/>
          <ac:spMkLst>
            <pc:docMk/>
            <pc:sldMk cId="542431595" sldId="3930"/>
            <ac:spMk id="11" creationId="{2594F808-DA05-3B45-BEBC-55013120D60A}"/>
          </ac:spMkLst>
        </pc:spChg>
        <pc:spChg chg="add mod">
          <ac:chgData name="Dan Mallott" userId="dcb254b6-3083-4a8e-a95c-2824abb75bec" providerId="ADAL" clId="{EDF15544-1E4F-2C46-8CA1-28C465275CC4}" dt="2021-09-08T20:07:04.489" v="8575" actId="403"/>
          <ac:spMkLst>
            <pc:docMk/>
            <pc:sldMk cId="542431595" sldId="3930"/>
            <ac:spMk id="12" creationId="{787F164D-5856-0D44-87B9-416466FEDB12}"/>
          </ac:spMkLst>
        </pc:spChg>
        <pc:spChg chg="add mod">
          <ac:chgData name="Dan Mallott" userId="dcb254b6-3083-4a8e-a95c-2824abb75bec" providerId="ADAL" clId="{EDF15544-1E4F-2C46-8CA1-28C465275CC4}" dt="2021-09-08T20:07:04.489" v="8575" actId="403"/>
          <ac:spMkLst>
            <pc:docMk/>
            <pc:sldMk cId="542431595" sldId="3930"/>
            <ac:spMk id="13" creationId="{1F839F52-A720-A24D-AB43-0F24871769A5}"/>
          </ac:spMkLst>
        </pc:spChg>
        <pc:spChg chg="add mod">
          <ac:chgData name="Dan Mallott" userId="dcb254b6-3083-4a8e-a95c-2824abb75bec" providerId="ADAL" clId="{EDF15544-1E4F-2C46-8CA1-28C465275CC4}" dt="2021-09-08T20:07:04.489" v="8575" actId="403"/>
          <ac:spMkLst>
            <pc:docMk/>
            <pc:sldMk cId="542431595" sldId="3930"/>
            <ac:spMk id="14" creationId="{B980CC6E-27A8-194F-B098-89BB8097CCA0}"/>
          </ac:spMkLst>
        </pc:spChg>
        <pc:spChg chg="add mod">
          <ac:chgData name="Dan Mallott" userId="dcb254b6-3083-4a8e-a95c-2824abb75bec" providerId="ADAL" clId="{EDF15544-1E4F-2C46-8CA1-28C465275CC4}" dt="2021-09-08T20:07:04.489" v="8575" actId="403"/>
          <ac:spMkLst>
            <pc:docMk/>
            <pc:sldMk cId="542431595" sldId="3930"/>
            <ac:spMk id="15" creationId="{53B38C6C-7260-3044-A8A1-DBB10F321F3F}"/>
          </ac:spMkLst>
        </pc:spChg>
        <pc:spChg chg="add mod">
          <ac:chgData name="Dan Mallott" userId="dcb254b6-3083-4a8e-a95c-2824abb75bec" providerId="ADAL" clId="{EDF15544-1E4F-2C46-8CA1-28C465275CC4}" dt="2021-09-08T20:07:04.489" v="8575" actId="403"/>
          <ac:spMkLst>
            <pc:docMk/>
            <pc:sldMk cId="542431595" sldId="3930"/>
            <ac:spMk id="16" creationId="{FB0AD26D-838D-3C45-9DBA-0758FC556BDE}"/>
          </ac:spMkLst>
        </pc:spChg>
        <pc:spChg chg="add mod">
          <ac:chgData name="Dan Mallott" userId="dcb254b6-3083-4a8e-a95c-2824abb75bec" providerId="ADAL" clId="{EDF15544-1E4F-2C46-8CA1-28C465275CC4}" dt="2021-09-08T20:07:04.489" v="8575" actId="403"/>
          <ac:spMkLst>
            <pc:docMk/>
            <pc:sldMk cId="542431595" sldId="3930"/>
            <ac:spMk id="17" creationId="{13099926-57BC-6845-89F7-0B833393E18E}"/>
          </ac:spMkLst>
        </pc:spChg>
      </pc:sldChg>
      <pc:sldChg chg="addSp delSp modSp new mod">
        <pc:chgData name="Dan Mallott" userId="dcb254b6-3083-4a8e-a95c-2824abb75bec" providerId="ADAL" clId="{EDF15544-1E4F-2C46-8CA1-28C465275CC4}" dt="2021-09-09T02:22:01.546" v="9606" actId="403"/>
        <pc:sldMkLst>
          <pc:docMk/>
          <pc:sldMk cId="3287429959" sldId="3931"/>
        </pc:sldMkLst>
        <pc:spChg chg="mod">
          <ac:chgData name="Dan Mallott" userId="dcb254b6-3083-4a8e-a95c-2824abb75bec" providerId="ADAL" clId="{EDF15544-1E4F-2C46-8CA1-28C465275CC4}" dt="2021-09-08T21:11:36.415" v="9121" actId="255"/>
          <ac:spMkLst>
            <pc:docMk/>
            <pc:sldMk cId="3287429959" sldId="3931"/>
            <ac:spMk id="2" creationId="{B1D2DB92-1D80-A441-9115-606CCC3FDC69}"/>
          </ac:spMkLst>
        </pc:spChg>
        <pc:spChg chg="del">
          <ac:chgData name="Dan Mallott" userId="dcb254b6-3083-4a8e-a95c-2824abb75bec" providerId="ADAL" clId="{EDF15544-1E4F-2C46-8CA1-28C465275CC4}" dt="2021-09-09T02:19:52.290" v="9122" actId="478"/>
          <ac:spMkLst>
            <pc:docMk/>
            <pc:sldMk cId="3287429959" sldId="3931"/>
            <ac:spMk id="3" creationId="{BD364E2F-B27A-C742-A15F-A8750550C018}"/>
          </ac:spMkLst>
        </pc:spChg>
        <pc:spChg chg="mod">
          <ac:chgData name="Dan Mallott" userId="dcb254b6-3083-4a8e-a95c-2824abb75bec" providerId="ADAL" clId="{EDF15544-1E4F-2C46-8CA1-28C465275CC4}" dt="2021-09-08T21:11:24.603" v="9090" actId="20577"/>
          <ac:spMkLst>
            <pc:docMk/>
            <pc:sldMk cId="3287429959" sldId="3931"/>
            <ac:spMk id="4" creationId="{2D561DFE-ADD8-0B4A-BEC1-8DB46AF1FA00}"/>
          </ac:spMkLst>
        </pc:spChg>
        <pc:spChg chg="mod">
          <ac:chgData name="Dan Mallott" userId="dcb254b6-3083-4a8e-a95c-2824abb75bec" providerId="ADAL" clId="{EDF15544-1E4F-2C46-8CA1-28C465275CC4}" dt="2021-09-09T02:21:49.161" v="9602" actId="20577"/>
          <ac:spMkLst>
            <pc:docMk/>
            <pc:sldMk cId="3287429959" sldId="3931"/>
            <ac:spMk id="7" creationId="{AF4AC19F-038A-9440-9A64-9FE3ED83A2E6}"/>
          </ac:spMkLst>
        </pc:spChg>
        <pc:spChg chg="mod">
          <ac:chgData name="Dan Mallott" userId="dcb254b6-3083-4a8e-a95c-2824abb75bec" providerId="ADAL" clId="{EDF15544-1E4F-2C46-8CA1-28C465275CC4}" dt="2021-09-09T02:22:01.546" v="9606" actId="403"/>
          <ac:spMkLst>
            <pc:docMk/>
            <pc:sldMk cId="3287429959" sldId="3931"/>
            <ac:spMk id="8" creationId="{33D0B4DA-DFA5-DE4B-89AB-CEFBC9F3A0FE}"/>
          </ac:spMkLst>
        </pc:spChg>
        <pc:spChg chg="mod">
          <ac:chgData name="Dan Mallott" userId="dcb254b6-3083-4a8e-a95c-2824abb75bec" providerId="ADAL" clId="{EDF15544-1E4F-2C46-8CA1-28C465275CC4}" dt="2021-09-09T02:19:52.965" v="9123"/>
          <ac:spMkLst>
            <pc:docMk/>
            <pc:sldMk cId="3287429959" sldId="3931"/>
            <ac:spMk id="9" creationId="{7482C63F-CF6A-6147-B494-ABEF96D06659}"/>
          </ac:spMkLst>
        </pc:spChg>
        <pc:grpChg chg="add mod">
          <ac:chgData name="Dan Mallott" userId="dcb254b6-3083-4a8e-a95c-2824abb75bec" providerId="ADAL" clId="{EDF15544-1E4F-2C46-8CA1-28C465275CC4}" dt="2021-09-09T02:19:52.965" v="9123"/>
          <ac:grpSpMkLst>
            <pc:docMk/>
            <pc:sldMk cId="3287429959" sldId="3931"/>
            <ac:grpSpMk id="6" creationId="{20268A33-84C1-924A-A265-84AD9B35143B}"/>
          </ac:grpSpMkLst>
        </pc:grpChg>
      </pc:sldChg>
      <pc:sldChg chg="addSp modSp new mod">
        <pc:chgData name="Dan Mallott" userId="dcb254b6-3083-4a8e-a95c-2824abb75bec" providerId="ADAL" clId="{EDF15544-1E4F-2C46-8CA1-28C465275CC4}" dt="2021-09-09T02:26:34.566" v="9959" actId="20577"/>
        <pc:sldMkLst>
          <pc:docMk/>
          <pc:sldMk cId="2884683281" sldId="3932"/>
        </pc:sldMkLst>
        <pc:spChg chg="mod">
          <ac:chgData name="Dan Mallott" userId="dcb254b6-3083-4a8e-a95c-2824abb75bec" providerId="ADAL" clId="{EDF15544-1E4F-2C46-8CA1-28C465275CC4}" dt="2021-09-09T02:26:34.566" v="9959" actId="20577"/>
          <ac:spMkLst>
            <pc:docMk/>
            <pc:sldMk cId="2884683281" sldId="3932"/>
            <ac:spMk id="2" creationId="{CCE1A403-8800-0444-984E-68E96C1C953B}"/>
          </ac:spMkLst>
        </pc:spChg>
        <pc:spChg chg="mod">
          <ac:chgData name="Dan Mallott" userId="dcb254b6-3083-4a8e-a95c-2824abb75bec" providerId="ADAL" clId="{EDF15544-1E4F-2C46-8CA1-28C465275CC4}" dt="2021-09-09T02:23:55.313" v="9615" actId="20577"/>
          <ac:spMkLst>
            <pc:docMk/>
            <pc:sldMk cId="2884683281" sldId="3932"/>
            <ac:spMk id="3" creationId="{DDBC7AC9-C844-5343-A4C0-08C6270B9923}"/>
          </ac:spMkLst>
        </pc:spChg>
        <pc:spChg chg="add mod">
          <ac:chgData name="Dan Mallott" userId="dcb254b6-3083-4a8e-a95c-2824abb75bec" providerId="ADAL" clId="{EDF15544-1E4F-2C46-8CA1-28C465275CC4}" dt="2021-09-09T02:24:12.664" v="9649"/>
          <ac:spMkLst>
            <pc:docMk/>
            <pc:sldMk cId="2884683281" sldId="3932"/>
            <ac:spMk id="5" creationId="{34AFA58D-3F18-6740-B46A-674A697B1C81}"/>
          </ac:spMkLst>
        </pc:spChg>
        <pc:spChg chg="add mod">
          <ac:chgData name="Dan Mallott" userId="dcb254b6-3083-4a8e-a95c-2824abb75bec" providerId="ADAL" clId="{EDF15544-1E4F-2C46-8CA1-28C465275CC4}" dt="2021-09-09T02:24:12.664" v="9649"/>
          <ac:spMkLst>
            <pc:docMk/>
            <pc:sldMk cId="2884683281" sldId="3932"/>
            <ac:spMk id="6" creationId="{B6FD486C-D9E4-A142-ACA7-7C76FE7C8796}"/>
          </ac:spMkLst>
        </pc:spChg>
        <pc:spChg chg="add mod">
          <ac:chgData name="Dan Mallott" userId="dcb254b6-3083-4a8e-a95c-2824abb75bec" providerId="ADAL" clId="{EDF15544-1E4F-2C46-8CA1-28C465275CC4}" dt="2021-09-09T02:24:12.664" v="9649"/>
          <ac:spMkLst>
            <pc:docMk/>
            <pc:sldMk cId="2884683281" sldId="3932"/>
            <ac:spMk id="7" creationId="{1416BF6B-981A-A249-9B6D-176DB5CA643A}"/>
          </ac:spMkLst>
        </pc:spChg>
        <pc:spChg chg="add mod">
          <ac:chgData name="Dan Mallott" userId="dcb254b6-3083-4a8e-a95c-2824abb75bec" providerId="ADAL" clId="{EDF15544-1E4F-2C46-8CA1-28C465275CC4}" dt="2021-09-09T02:24:12.664" v="9649"/>
          <ac:spMkLst>
            <pc:docMk/>
            <pc:sldMk cId="2884683281" sldId="3932"/>
            <ac:spMk id="8" creationId="{AFB53F7C-F96B-E744-A142-ED4D5BA735D0}"/>
          </ac:spMkLst>
        </pc:spChg>
        <pc:spChg chg="add mod">
          <ac:chgData name="Dan Mallott" userId="dcb254b6-3083-4a8e-a95c-2824abb75bec" providerId="ADAL" clId="{EDF15544-1E4F-2C46-8CA1-28C465275CC4}" dt="2021-09-09T02:24:12.664" v="9649"/>
          <ac:spMkLst>
            <pc:docMk/>
            <pc:sldMk cId="2884683281" sldId="3932"/>
            <ac:spMk id="9" creationId="{F1F79EE6-737D-384F-BFF7-DF43998F3B50}"/>
          </ac:spMkLst>
        </pc:spChg>
        <pc:spChg chg="add mod">
          <ac:chgData name="Dan Mallott" userId="dcb254b6-3083-4a8e-a95c-2824abb75bec" providerId="ADAL" clId="{EDF15544-1E4F-2C46-8CA1-28C465275CC4}" dt="2021-09-09T02:24:12.664" v="9649"/>
          <ac:spMkLst>
            <pc:docMk/>
            <pc:sldMk cId="2884683281" sldId="3932"/>
            <ac:spMk id="10" creationId="{A7A25C3E-CEF3-F94E-8914-60EFF653AC9E}"/>
          </ac:spMkLst>
        </pc:spChg>
        <pc:spChg chg="add mod">
          <ac:chgData name="Dan Mallott" userId="dcb254b6-3083-4a8e-a95c-2824abb75bec" providerId="ADAL" clId="{EDF15544-1E4F-2C46-8CA1-28C465275CC4}" dt="2021-09-09T02:24:12.664" v="9649"/>
          <ac:spMkLst>
            <pc:docMk/>
            <pc:sldMk cId="2884683281" sldId="3932"/>
            <ac:spMk id="11" creationId="{BA7A7E89-50F3-B14B-A994-3858CE816169}"/>
          </ac:spMkLst>
        </pc:spChg>
        <pc:spChg chg="add mod">
          <ac:chgData name="Dan Mallott" userId="dcb254b6-3083-4a8e-a95c-2824abb75bec" providerId="ADAL" clId="{EDF15544-1E4F-2C46-8CA1-28C465275CC4}" dt="2021-09-09T02:24:12.664" v="9649"/>
          <ac:spMkLst>
            <pc:docMk/>
            <pc:sldMk cId="2884683281" sldId="3932"/>
            <ac:spMk id="12" creationId="{F3CFE7B5-7AE0-DE45-8B89-7019B1750DA3}"/>
          </ac:spMkLst>
        </pc:spChg>
        <pc:spChg chg="add mod">
          <ac:chgData name="Dan Mallott" userId="dcb254b6-3083-4a8e-a95c-2824abb75bec" providerId="ADAL" clId="{EDF15544-1E4F-2C46-8CA1-28C465275CC4}" dt="2021-09-09T02:24:35.709" v="9722" actId="6549"/>
          <ac:spMkLst>
            <pc:docMk/>
            <pc:sldMk cId="2884683281" sldId="3932"/>
            <ac:spMk id="13" creationId="{08223339-7FA2-1249-B34D-539E643ECD1E}"/>
          </ac:spMkLst>
        </pc:spChg>
        <pc:spChg chg="add mod">
          <ac:chgData name="Dan Mallott" userId="dcb254b6-3083-4a8e-a95c-2824abb75bec" providerId="ADAL" clId="{EDF15544-1E4F-2C46-8CA1-28C465275CC4}" dt="2021-09-09T02:24:12.664" v="9649"/>
          <ac:spMkLst>
            <pc:docMk/>
            <pc:sldMk cId="2884683281" sldId="3932"/>
            <ac:spMk id="14" creationId="{4E170A11-130F-EF42-8042-5FA7E2F5C837}"/>
          </ac:spMkLst>
        </pc:spChg>
        <pc:spChg chg="add mod">
          <ac:chgData name="Dan Mallott" userId="dcb254b6-3083-4a8e-a95c-2824abb75bec" providerId="ADAL" clId="{EDF15544-1E4F-2C46-8CA1-28C465275CC4}" dt="2021-09-09T02:24:12.664" v="9649"/>
          <ac:spMkLst>
            <pc:docMk/>
            <pc:sldMk cId="2884683281" sldId="3932"/>
            <ac:spMk id="15" creationId="{1C622E75-F9E5-F946-90CA-D187C779F17F}"/>
          </ac:spMkLst>
        </pc:spChg>
        <pc:spChg chg="add mod">
          <ac:chgData name="Dan Mallott" userId="dcb254b6-3083-4a8e-a95c-2824abb75bec" providerId="ADAL" clId="{EDF15544-1E4F-2C46-8CA1-28C465275CC4}" dt="2021-09-09T02:25:18.861" v="9835" actId="207"/>
          <ac:spMkLst>
            <pc:docMk/>
            <pc:sldMk cId="2884683281" sldId="3932"/>
            <ac:spMk id="16" creationId="{9D654C19-34EC-A343-9B27-048A2112E2EC}"/>
          </ac:spMkLst>
        </pc:spChg>
        <pc:spChg chg="add mod">
          <ac:chgData name="Dan Mallott" userId="dcb254b6-3083-4a8e-a95c-2824abb75bec" providerId="ADAL" clId="{EDF15544-1E4F-2C46-8CA1-28C465275CC4}" dt="2021-09-09T02:25:22.974" v="9836" actId="207"/>
          <ac:spMkLst>
            <pc:docMk/>
            <pc:sldMk cId="2884683281" sldId="3932"/>
            <ac:spMk id="17" creationId="{00D45E19-7CA1-0943-BC7D-7B211F4ED875}"/>
          </ac:spMkLst>
        </pc:spChg>
        <pc:spChg chg="add mod">
          <ac:chgData name="Dan Mallott" userId="dcb254b6-3083-4a8e-a95c-2824abb75bec" providerId="ADAL" clId="{EDF15544-1E4F-2C46-8CA1-28C465275CC4}" dt="2021-09-09T02:26:23.605" v="9946" actId="14100"/>
          <ac:spMkLst>
            <pc:docMk/>
            <pc:sldMk cId="2884683281" sldId="3932"/>
            <ac:spMk id="18" creationId="{7F2C8BD6-4618-9046-8915-5402A5F9210E}"/>
          </ac:spMkLst>
        </pc:spChg>
        <pc:spChg chg="add mod">
          <ac:chgData name="Dan Mallott" userId="dcb254b6-3083-4a8e-a95c-2824abb75bec" providerId="ADAL" clId="{EDF15544-1E4F-2C46-8CA1-28C465275CC4}" dt="2021-09-09T02:24:12.664" v="9649"/>
          <ac:spMkLst>
            <pc:docMk/>
            <pc:sldMk cId="2884683281" sldId="3932"/>
            <ac:spMk id="19" creationId="{FD016F12-7846-3B47-A6BA-5E7F68196188}"/>
          </ac:spMkLst>
        </pc:spChg>
        <pc:spChg chg="add mod">
          <ac:chgData name="Dan Mallott" userId="dcb254b6-3083-4a8e-a95c-2824abb75bec" providerId="ADAL" clId="{EDF15544-1E4F-2C46-8CA1-28C465275CC4}" dt="2021-09-09T02:24:12.664" v="9649"/>
          <ac:spMkLst>
            <pc:docMk/>
            <pc:sldMk cId="2884683281" sldId="3932"/>
            <ac:spMk id="20" creationId="{658D76B2-560A-974C-92D8-FF5656204B63}"/>
          </ac:spMkLst>
        </pc:spChg>
        <pc:spChg chg="add mod">
          <ac:chgData name="Dan Mallott" userId="dcb254b6-3083-4a8e-a95c-2824abb75bec" providerId="ADAL" clId="{EDF15544-1E4F-2C46-8CA1-28C465275CC4}" dt="2021-09-09T02:24:12.664" v="9649"/>
          <ac:spMkLst>
            <pc:docMk/>
            <pc:sldMk cId="2884683281" sldId="3932"/>
            <ac:spMk id="21" creationId="{52BC68A1-6AA0-1A4C-8936-7ABBD0AFA0D9}"/>
          </ac:spMkLst>
        </pc:spChg>
        <pc:spChg chg="add mod">
          <ac:chgData name="Dan Mallott" userId="dcb254b6-3083-4a8e-a95c-2824abb75bec" providerId="ADAL" clId="{EDF15544-1E4F-2C46-8CA1-28C465275CC4}" dt="2021-09-09T02:25:29.865" v="9837" actId="207"/>
          <ac:spMkLst>
            <pc:docMk/>
            <pc:sldMk cId="2884683281" sldId="3932"/>
            <ac:spMk id="22" creationId="{BC07AFB2-56EE-9B4A-8BA4-9F243868B0B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2EDE27B-A6D6-A74B-92D2-74B64C222F3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2F69A8A-2638-FF4F-9353-674B49FAD7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409EC3-A718-B94B-B688-40F425CB6710}" type="datetimeFigureOut">
              <a:rPr lang="en-US" smtClean="0"/>
              <a:t>8/18/22</a:t>
            </a:fld>
            <a:endParaRPr lang="en-US"/>
          </a:p>
        </p:txBody>
      </p:sp>
      <p:sp>
        <p:nvSpPr>
          <p:cNvPr id="4" name="Footer Placeholder 3">
            <a:extLst>
              <a:ext uri="{FF2B5EF4-FFF2-40B4-BE49-F238E27FC236}">
                <a16:creationId xmlns:a16="http://schemas.microsoft.com/office/drawing/2014/main" id="{7CC1D701-6F2C-AF40-B9FA-F946AE3AC42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2E58BF8-FC89-764A-9A64-B0D8A28E93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5586C8-D160-4749-B360-43C4CD61857D}" type="slidenum">
              <a:rPr lang="en-US" smtClean="0"/>
              <a:t>‹#›</a:t>
            </a:fld>
            <a:endParaRPr lang="en-US"/>
          </a:p>
        </p:txBody>
      </p:sp>
    </p:spTree>
    <p:extLst>
      <p:ext uri="{BB962C8B-B14F-4D97-AF65-F5344CB8AC3E}">
        <p14:creationId xmlns:p14="http://schemas.microsoft.com/office/powerpoint/2010/main" val="13290530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78AD6-53A3-464F-A1F2-29843F47CCB7}" type="datetimeFigureOut">
              <a:rPr lang="en-US" smtClean="0"/>
              <a:t>8/18/22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16AC5D-43B2-164A-8FEE-787D4ABEC524}" type="slidenum">
              <a:rPr lang="en-US" smtClean="0"/>
              <a:t>‹#›</a:t>
            </a:fld>
            <a:endParaRPr lang="en-US"/>
          </a:p>
        </p:txBody>
      </p:sp>
    </p:spTree>
    <p:extLst>
      <p:ext uri="{BB962C8B-B14F-4D97-AF65-F5344CB8AC3E}">
        <p14:creationId xmlns:p14="http://schemas.microsoft.com/office/powerpoint/2010/main" val="528984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D59AFFB-1D3F-F442-9F20-CE0D1468C5CD}" type="slidenum">
              <a:rPr lang="en-US" smtClean="0"/>
              <a:t>1</a:t>
            </a:fld>
            <a:endParaRPr lang="en-US"/>
          </a:p>
        </p:txBody>
      </p:sp>
    </p:spTree>
    <p:extLst>
      <p:ext uri="{BB962C8B-B14F-4D97-AF65-F5344CB8AC3E}">
        <p14:creationId xmlns:p14="http://schemas.microsoft.com/office/powerpoint/2010/main" val="3642602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Show the # of ideas in each phase so we focus more on </a:t>
            </a:r>
          </a:p>
        </p:txBody>
      </p:sp>
      <p:sp>
        <p:nvSpPr>
          <p:cNvPr id="4" name="Slide Number Placeholder 3"/>
          <p:cNvSpPr>
            <a:spLocks noGrp="1"/>
          </p:cNvSpPr>
          <p:nvPr>
            <p:ph type="sldNum" sz="quarter" idx="10"/>
          </p:nvPr>
        </p:nvSpPr>
        <p:spPr/>
        <p:txBody>
          <a:bodyPr/>
          <a:lstStyle/>
          <a:p>
            <a:fld id="{9D59AFFB-1D3F-F442-9F20-CE0D1468C5CD}" type="slidenum">
              <a:rPr lang="en-US" smtClean="0"/>
              <a:t>5</a:t>
            </a:fld>
            <a:endParaRPr lang="en-US"/>
          </a:p>
        </p:txBody>
      </p:sp>
    </p:spTree>
    <p:extLst>
      <p:ext uri="{BB962C8B-B14F-4D97-AF65-F5344CB8AC3E}">
        <p14:creationId xmlns:p14="http://schemas.microsoft.com/office/powerpoint/2010/main" val="38849103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091B2F"/>
        </a:solidFill>
        <a:effectLst/>
      </p:bgPr>
    </p:bg>
    <p:spTree>
      <p:nvGrpSpPr>
        <p:cNvPr id="1" name=""/>
        <p:cNvGrpSpPr/>
        <p:nvPr/>
      </p:nvGrpSpPr>
      <p:grpSpPr>
        <a:xfrm>
          <a:off x="0" y="0"/>
          <a:ext cx="0" cy="0"/>
          <a:chOff x="0" y="0"/>
          <a:chExt cx="0" cy="0"/>
        </a:xfrm>
      </p:grpSpPr>
      <p:sp>
        <p:nvSpPr>
          <p:cNvPr id="17" name="Freeform 16">
            <a:extLst>
              <a:ext uri="{FF2B5EF4-FFF2-40B4-BE49-F238E27FC236}">
                <a16:creationId xmlns:a16="http://schemas.microsoft.com/office/drawing/2014/main" id="{EFE54847-19ED-9C47-BF16-76D29A22CC25}"/>
              </a:ext>
            </a:extLst>
          </p:cNvPr>
          <p:cNvSpPr/>
          <p:nvPr userDrawn="1"/>
        </p:nvSpPr>
        <p:spPr>
          <a:xfrm rot="2700000">
            <a:off x="6671312" y="-1832237"/>
            <a:ext cx="1828800" cy="8096182"/>
          </a:xfrm>
          <a:custGeom>
            <a:avLst/>
            <a:gdLst>
              <a:gd name="connsiteX0" fmla="*/ 0 w 1828800"/>
              <a:gd name="connsiteY0" fmla="*/ 1828800 h 8096182"/>
              <a:gd name="connsiteX1" fmla="*/ 1828800 w 1828800"/>
              <a:gd name="connsiteY1" fmla="*/ 0 h 8096182"/>
              <a:gd name="connsiteX2" fmla="*/ 1828800 w 1828800"/>
              <a:gd name="connsiteY2" fmla="*/ 8096182 h 8096182"/>
              <a:gd name="connsiteX3" fmla="*/ 0 w 1828800"/>
              <a:gd name="connsiteY3" fmla="*/ 8096182 h 8096182"/>
            </a:gdLst>
            <a:ahLst/>
            <a:cxnLst>
              <a:cxn ang="0">
                <a:pos x="connsiteX0" y="connsiteY0"/>
              </a:cxn>
              <a:cxn ang="0">
                <a:pos x="connsiteX1" y="connsiteY1"/>
              </a:cxn>
              <a:cxn ang="0">
                <a:pos x="connsiteX2" y="connsiteY2"/>
              </a:cxn>
              <a:cxn ang="0">
                <a:pos x="connsiteX3" y="connsiteY3"/>
              </a:cxn>
            </a:cxnLst>
            <a:rect l="l" t="t" r="r" b="b"/>
            <a:pathLst>
              <a:path w="1828800" h="8096182">
                <a:moveTo>
                  <a:pt x="0" y="1828800"/>
                </a:moveTo>
                <a:lnTo>
                  <a:pt x="1828800" y="0"/>
                </a:lnTo>
                <a:lnTo>
                  <a:pt x="1828800" y="8096182"/>
                </a:lnTo>
                <a:lnTo>
                  <a:pt x="0" y="8096182"/>
                </a:lnTo>
                <a:close/>
              </a:path>
            </a:pathLst>
          </a:custGeom>
          <a:solidFill>
            <a:srgbClr val="062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E2C0C460-52D7-0246-90C8-F49B352761EC}"/>
              </a:ext>
            </a:extLst>
          </p:cNvPr>
          <p:cNvSpPr/>
          <p:nvPr userDrawn="1"/>
        </p:nvSpPr>
        <p:spPr>
          <a:xfrm>
            <a:off x="4076700" y="0"/>
            <a:ext cx="8115300" cy="6858000"/>
          </a:xfrm>
          <a:custGeom>
            <a:avLst/>
            <a:gdLst>
              <a:gd name="connsiteX0" fmla="*/ 6858000 w 8115300"/>
              <a:gd name="connsiteY0" fmla="*/ 0 h 6858000"/>
              <a:gd name="connsiteX1" fmla="*/ 8115300 w 8115300"/>
              <a:gd name="connsiteY1" fmla="*/ 0 h 6858000"/>
              <a:gd name="connsiteX2" fmla="*/ 8115300 w 8115300"/>
              <a:gd name="connsiteY2" fmla="*/ 6858000 h 6858000"/>
              <a:gd name="connsiteX3" fmla="*/ 0 w 81153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15300" h="6858000">
                <a:moveTo>
                  <a:pt x="6858000" y="0"/>
                </a:moveTo>
                <a:lnTo>
                  <a:pt x="8115300" y="0"/>
                </a:lnTo>
                <a:lnTo>
                  <a:pt x="8115300" y="6858000"/>
                </a:lnTo>
                <a:lnTo>
                  <a:pt x="0" y="6858000"/>
                </a:lnTo>
                <a:close/>
              </a:path>
            </a:pathLst>
          </a:custGeom>
          <a:solidFill>
            <a:srgbClr val="092B4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14" name="Right Triangle 13">
            <a:extLst>
              <a:ext uri="{FF2B5EF4-FFF2-40B4-BE49-F238E27FC236}">
                <a16:creationId xmlns:a16="http://schemas.microsoft.com/office/drawing/2014/main" id="{1FDC1292-4231-7948-9AD9-4E1D22ADA2F0}"/>
              </a:ext>
            </a:extLst>
          </p:cNvPr>
          <p:cNvSpPr>
            <a:spLocks noChangeAspect="1"/>
          </p:cNvSpPr>
          <p:nvPr userDrawn="1"/>
        </p:nvSpPr>
        <p:spPr>
          <a:xfrm flipH="1">
            <a:off x="9906000" y="4572000"/>
            <a:ext cx="2286000" cy="2286000"/>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B25872-4891-6146-9FA2-91279C04C2BD}"/>
              </a:ext>
            </a:extLst>
          </p:cNvPr>
          <p:cNvSpPr>
            <a:spLocks noGrp="1"/>
          </p:cNvSpPr>
          <p:nvPr>
            <p:ph type="ctrTitle" hasCustomPrompt="1"/>
          </p:nvPr>
        </p:nvSpPr>
        <p:spPr>
          <a:xfrm>
            <a:off x="609600" y="1122363"/>
            <a:ext cx="5486400" cy="2387600"/>
          </a:xfrm>
          <a:prstGeom prst="rect">
            <a:avLst/>
          </a:prstGeom>
        </p:spPr>
        <p:txBody>
          <a:bodyPr lIns="0" anchor="b">
            <a:normAutofit/>
          </a:bodyPr>
          <a:lstStyle>
            <a:lvl1pPr algn="l">
              <a:defRPr sz="4000" b="1">
                <a:solidFill>
                  <a:schemeClr val="bg1"/>
                </a:solidFill>
                <a:latin typeface="+mn-lt"/>
              </a:defRPr>
            </a:lvl1pPr>
          </a:lstStyle>
          <a:p>
            <a:r>
              <a:rPr lang="en-US" dirty="0"/>
              <a:t>CLICK TO EDIT MASTER TITLE STYLE</a:t>
            </a:r>
          </a:p>
        </p:txBody>
      </p:sp>
      <p:sp>
        <p:nvSpPr>
          <p:cNvPr id="3" name="Subtitle 2">
            <a:extLst>
              <a:ext uri="{FF2B5EF4-FFF2-40B4-BE49-F238E27FC236}">
                <a16:creationId xmlns:a16="http://schemas.microsoft.com/office/drawing/2014/main" id="{603B39CB-CAA2-6847-BDAF-FC2D466EDA1B}"/>
              </a:ext>
            </a:extLst>
          </p:cNvPr>
          <p:cNvSpPr>
            <a:spLocks noGrp="1"/>
          </p:cNvSpPr>
          <p:nvPr>
            <p:ph type="subTitle" idx="1"/>
          </p:nvPr>
        </p:nvSpPr>
        <p:spPr>
          <a:xfrm>
            <a:off x="609600" y="3602038"/>
            <a:ext cx="5486400" cy="1655762"/>
          </a:xfrm>
          <a:prstGeom prst="rect">
            <a:avLst/>
          </a:prstGeom>
        </p:spPr>
        <p:txBody>
          <a:bodyPr lIns="0"/>
          <a:lstStyle>
            <a:lvl1pPr marL="0" indent="0" algn="l">
              <a:buNone/>
              <a:defRPr sz="2400">
                <a:solidFill>
                  <a:schemeClr val="tx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20" name="Picture 19" descr="A picture containing drawing&#10;&#10;Description automatically generated">
            <a:extLst>
              <a:ext uri="{FF2B5EF4-FFF2-40B4-BE49-F238E27FC236}">
                <a16:creationId xmlns:a16="http://schemas.microsoft.com/office/drawing/2014/main" id="{DB6E5D94-AC90-6B4F-BE6B-A10AEBF3FB47}"/>
              </a:ext>
            </a:extLst>
          </p:cNvPr>
          <p:cNvPicPr>
            <a:picLocks noChangeAspect="1"/>
          </p:cNvPicPr>
          <p:nvPr userDrawn="1"/>
        </p:nvPicPr>
        <p:blipFill>
          <a:blip r:embed="rId2"/>
          <a:stretch>
            <a:fillRect/>
          </a:stretch>
        </p:blipFill>
        <p:spPr>
          <a:xfrm>
            <a:off x="609600" y="5610543"/>
            <a:ext cx="3200400" cy="553681"/>
          </a:xfrm>
          <a:prstGeom prst="rect">
            <a:avLst/>
          </a:prstGeom>
        </p:spPr>
      </p:pic>
    </p:spTree>
    <p:extLst>
      <p:ext uri="{BB962C8B-B14F-4D97-AF65-F5344CB8AC3E}">
        <p14:creationId xmlns:p14="http://schemas.microsoft.com/office/powerpoint/2010/main" val="1729153649"/>
      </p:ext>
    </p:extLst>
  </p:cSld>
  <p:clrMapOvr>
    <a:masterClrMapping/>
  </p:clrMapOvr>
  <p:extLst>
    <p:ext uri="{DCECCB84-F9BA-43D5-87BE-67443E8EF086}">
      <p15:sldGuideLst xmlns:p15="http://schemas.microsoft.com/office/powerpoint/2012/main">
        <p15:guide id="1">
          <p15:clr>
            <a:srgbClr val="FBAE40"/>
          </p15:clr>
        </p15:guide>
        <p15:guide id="2" pos="7680">
          <p15:clr>
            <a:srgbClr val="FBAE40"/>
          </p15:clr>
        </p15:guide>
        <p15:guide id="3" pos="5112">
          <p15:clr>
            <a:srgbClr val="FBAE40"/>
          </p15:clr>
        </p15:guide>
        <p15:guide id="4" pos="2568">
          <p15:clr>
            <a:srgbClr val="FBAE40"/>
          </p15:clr>
        </p15:guide>
        <p15:guide id="5" orient="horz">
          <p15:clr>
            <a:srgbClr val="FBAE40"/>
          </p15:clr>
        </p15:guide>
        <p15:guide id="6" orient="horz" pos="4320">
          <p15:clr>
            <a:srgbClr val="FBAE40"/>
          </p15:clr>
        </p15:guide>
        <p15:guide id="7" pos="384">
          <p15:clr>
            <a:srgbClr val="FBAE40"/>
          </p15:clr>
        </p15:guide>
        <p15:guide id="8" pos="7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DF2BFE76-7332-4846-8030-F5A8AACBB7BB}"/>
              </a:ext>
            </a:extLst>
          </p:cNvPr>
          <p:cNvSpPr>
            <a:spLocks noChangeAspect="1"/>
          </p:cNvSpPr>
          <p:nvPr userDrawn="1"/>
        </p:nvSpPr>
        <p:spPr>
          <a:xfrm flipH="1">
            <a:off x="9906000" y="4572000"/>
            <a:ext cx="2286000" cy="2286000"/>
          </a:xfrm>
          <a:prstGeom prst="rtTriangle">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F276C8-B8B9-AC40-BBF1-86742BF7EB5F}"/>
              </a:ext>
            </a:extLst>
          </p:cNvPr>
          <p:cNvSpPr>
            <a:spLocks noGrp="1"/>
          </p:cNvSpPr>
          <p:nvPr>
            <p:ph type="title"/>
          </p:nvPr>
        </p:nvSpPr>
        <p:spPr>
          <a:xfrm>
            <a:off x="609600" y="612313"/>
            <a:ext cx="10972800" cy="731520"/>
          </a:xfrm>
          <a:prstGeom prst="rect">
            <a:avLst/>
          </a:prstGeom>
        </p:spPr>
        <p:txBody>
          <a:bodyPr anchor="b">
            <a:noAutofit/>
          </a:bodyPr>
          <a:lstStyle>
            <a:lvl1pPr>
              <a:defRPr sz="2200" b="1">
                <a:solidFill>
                  <a:schemeClr val="bg2"/>
                </a:solidFill>
                <a:latin typeface="+mn-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8235559-4E2D-5645-BF73-19FF83454EE8}"/>
              </a:ext>
            </a:extLst>
          </p:cNvPr>
          <p:cNvSpPr>
            <a:spLocks noGrp="1"/>
          </p:cNvSpPr>
          <p:nvPr>
            <p:ph idx="1"/>
          </p:nvPr>
        </p:nvSpPr>
        <p:spPr>
          <a:xfrm>
            <a:off x="609600" y="1521634"/>
            <a:ext cx="10972800" cy="4655329"/>
          </a:xfrm>
          <a:prstGeom prst="rect">
            <a:avLst/>
          </a:prstGeo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EC2ACFF1-80A8-9B4D-BA8A-B56EA6B01293}"/>
              </a:ext>
            </a:extLst>
          </p:cNvPr>
          <p:cNvCxnSpPr>
            <a:cxnSpLocks/>
          </p:cNvCxnSpPr>
          <p:nvPr userDrawn="1"/>
        </p:nvCxnSpPr>
        <p:spPr>
          <a:xfrm>
            <a:off x="609600" y="1432733"/>
            <a:ext cx="10972800" cy="0"/>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EF9E5462-932F-844A-B15D-B8F3A1ABC7D7}"/>
              </a:ext>
            </a:extLst>
          </p:cNvPr>
          <p:cNvSpPr>
            <a:spLocks noGrp="1"/>
          </p:cNvSpPr>
          <p:nvPr>
            <p:ph type="body" sz="quarter" idx="13" hasCustomPrompt="1"/>
          </p:nvPr>
        </p:nvSpPr>
        <p:spPr>
          <a:xfrm>
            <a:off x="609600" y="215900"/>
            <a:ext cx="3429000" cy="365760"/>
          </a:xfrm>
          <a:prstGeom prst="rect">
            <a:avLst/>
          </a:prstGeom>
        </p:spPr>
        <p:txBody>
          <a:bodyPr anchor="ctr">
            <a:noAutofit/>
          </a:bodyPr>
          <a:lstStyle>
            <a:lvl1pPr marL="0" indent="0">
              <a:buNone/>
              <a:defRPr sz="1400" b="1">
                <a:solidFill>
                  <a:schemeClr val="tx1">
                    <a:lumMod val="60000"/>
                    <a:lumOff val="4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15" name="Slide Number Placeholder 5">
            <a:extLst>
              <a:ext uri="{FF2B5EF4-FFF2-40B4-BE49-F238E27FC236}">
                <a16:creationId xmlns:a16="http://schemas.microsoft.com/office/drawing/2014/main" id="{287513A7-014F-DA43-9B2E-3C156459FAC2}"/>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40000"/>
                    <a:lumOff val="60000"/>
                  </a:schemeClr>
                </a:solidFill>
              </a:defRPr>
            </a:lvl1pPr>
          </a:lstStyle>
          <a:p>
            <a:fld id="{E1123682-AE52-6D45-865E-F1EB3AE0E340}" type="slidenum">
              <a:rPr lang="en-US" smtClean="0"/>
              <a:pPr/>
              <a:t>‹#›</a:t>
            </a:fld>
            <a:endParaRPr lang="en-US" dirty="0"/>
          </a:p>
        </p:txBody>
      </p:sp>
    </p:spTree>
    <p:extLst>
      <p:ext uri="{BB962C8B-B14F-4D97-AF65-F5344CB8AC3E}">
        <p14:creationId xmlns:p14="http://schemas.microsoft.com/office/powerpoint/2010/main" val="155379022"/>
      </p:ext>
    </p:extLst>
  </p:cSld>
  <p:clrMapOvr>
    <a:masterClrMapping/>
  </p:clrMapOvr>
  <p:extLst>
    <p:ext uri="{DCECCB84-F9BA-43D5-87BE-67443E8EF086}">
      <p15:sldGuideLst xmlns:p15="http://schemas.microsoft.com/office/powerpoint/2012/main">
        <p15:guide id="1" pos="384">
          <p15:clr>
            <a:srgbClr val="FBAE40"/>
          </p15:clr>
        </p15:guide>
        <p15:guide id="2" pos="7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Blank Slide">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DF2BFE76-7332-4846-8030-F5A8AACBB7BB}"/>
              </a:ext>
            </a:extLst>
          </p:cNvPr>
          <p:cNvSpPr>
            <a:spLocks noChangeAspect="1"/>
          </p:cNvSpPr>
          <p:nvPr userDrawn="1"/>
        </p:nvSpPr>
        <p:spPr>
          <a:xfrm flipH="1">
            <a:off x="9906000" y="4572000"/>
            <a:ext cx="2286000" cy="2286000"/>
          </a:xfrm>
          <a:prstGeom prst="rtTriangle">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F276C8-B8B9-AC40-BBF1-86742BF7EB5F}"/>
              </a:ext>
            </a:extLst>
          </p:cNvPr>
          <p:cNvSpPr>
            <a:spLocks noGrp="1"/>
          </p:cNvSpPr>
          <p:nvPr>
            <p:ph type="title"/>
          </p:nvPr>
        </p:nvSpPr>
        <p:spPr>
          <a:xfrm>
            <a:off x="609600" y="612313"/>
            <a:ext cx="10972800" cy="731520"/>
          </a:xfrm>
          <a:prstGeom prst="rect">
            <a:avLst/>
          </a:prstGeom>
        </p:spPr>
        <p:txBody>
          <a:bodyPr anchor="b">
            <a:noAutofit/>
          </a:bodyPr>
          <a:lstStyle>
            <a:lvl1pPr>
              <a:defRPr sz="2200" b="1">
                <a:solidFill>
                  <a:schemeClr val="bg2"/>
                </a:solidFill>
                <a:latin typeface="+mn-lt"/>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EC2ACFF1-80A8-9B4D-BA8A-B56EA6B01293}"/>
              </a:ext>
            </a:extLst>
          </p:cNvPr>
          <p:cNvCxnSpPr>
            <a:cxnSpLocks/>
          </p:cNvCxnSpPr>
          <p:nvPr userDrawn="1"/>
        </p:nvCxnSpPr>
        <p:spPr>
          <a:xfrm>
            <a:off x="609600" y="1432733"/>
            <a:ext cx="10972800" cy="0"/>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EF9E5462-932F-844A-B15D-B8F3A1ABC7D7}"/>
              </a:ext>
            </a:extLst>
          </p:cNvPr>
          <p:cNvSpPr>
            <a:spLocks noGrp="1"/>
          </p:cNvSpPr>
          <p:nvPr>
            <p:ph type="body" sz="quarter" idx="13" hasCustomPrompt="1"/>
          </p:nvPr>
        </p:nvSpPr>
        <p:spPr>
          <a:xfrm>
            <a:off x="609600" y="215900"/>
            <a:ext cx="3429000" cy="365760"/>
          </a:xfrm>
          <a:prstGeom prst="rect">
            <a:avLst/>
          </a:prstGeom>
        </p:spPr>
        <p:txBody>
          <a:bodyPr anchor="ctr">
            <a:noAutofit/>
          </a:bodyPr>
          <a:lstStyle>
            <a:lvl1pPr marL="0" indent="0">
              <a:buNone/>
              <a:defRPr sz="1400" b="1">
                <a:solidFill>
                  <a:schemeClr val="tx1">
                    <a:lumMod val="60000"/>
                    <a:lumOff val="4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15" name="Slide Number Placeholder 5">
            <a:extLst>
              <a:ext uri="{FF2B5EF4-FFF2-40B4-BE49-F238E27FC236}">
                <a16:creationId xmlns:a16="http://schemas.microsoft.com/office/drawing/2014/main" id="{287513A7-014F-DA43-9B2E-3C156459FAC2}"/>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40000"/>
                    <a:lumOff val="60000"/>
                  </a:schemeClr>
                </a:solidFill>
              </a:defRPr>
            </a:lvl1pPr>
          </a:lstStyle>
          <a:p>
            <a:fld id="{E1123682-AE52-6D45-865E-F1EB3AE0E340}" type="slidenum">
              <a:rPr lang="en-US" smtClean="0"/>
              <a:pPr/>
              <a:t>‹#›</a:t>
            </a:fld>
            <a:endParaRPr lang="en-US" dirty="0"/>
          </a:p>
        </p:txBody>
      </p:sp>
    </p:spTree>
    <p:extLst>
      <p:ext uri="{BB962C8B-B14F-4D97-AF65-F5344CB8AC3E}">
        <p14:creationId xmlns:p14="http://schemas.microsoft.com/office/powerpoint/2010/main" val="1250757662"/>
      </p:ext>
    </p:extLst>
  </p:cSld>
  <p:clrMapOvr>
    <a:masterClrMapping/>
  </p:clrMapOvr>
  <p:extLst>
    <p:ext uri="{DCECCB84-F9BA-43D5-87BE-67443E8EF086}">
      <p15:sldGuideLst xmlns:p15="http://schemas.microsoft.com/office/powerpoint/2012/main">
        <p15:guide id="1" pos="384">
          <p15:clr>
            <a:srgbClr val="FBAE40"/>
          </p15:clr>
        </p15:guide>
        <p15:guide id="2" pos="729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Divider Slide">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791C8777-582C-574B-97BC-E912AC45605D}"/>
              </a:ext>
            </a:extLst>
          </p:cNvPr>
          <p:cNvSpPr/>
          <p:nvPr userDrawn="1"/>
        </p:nvSpPr>
        <p:spPr>
          <a:xfrm rot="2700000">
            <a:off x="6671312" y="-1832237"/>
            <a:ext cx="1828800" cy="8096182"/>
          </a:xfrm>
          <a:custGeom>
            <a:avLst/>
            <a:gdLst>
              <a:gd name="connsiteX0" fmla="*/ 0 w 1828800"/>
              <a:gd name="connsiteY0" fmla="*/ 1828800 h 8096182"/>
              <a:gd name="connsiteX1" fmla="*/ 1828800 w 1828800"/>
              <a:gd name="connsiteY1" fmla="*/ 0 h 8096182"/>
              <a:gd name="connsiteX2" fmla="*/ 1828800 w 1828800"/>
              <a:gd name="connsiteY2" fmla="*/ 8096182 h 8096182"/>
              <a:gd name="connsiteX3" fmla="*/ 0 w 1828800"/>
              <a:gd name="connsiteY3" fmla="*/ 8096182 h 8096182"/>
            </a:gdLst>
            <a:ahLst/>
            <a:cxnLst>
              <a:cxn ang="0">
                <a:pos x="connsiteX0" y="connsiteY0"/>
              </a:cxn>
              <a:cxn ang="0">
                <a:pos x="connsiteX1" y="connsiteY1"/>
              </a:cxn>
              <a:cxn ang="0">
                <a:pos x="connsiteX2" y="connsiteY2"/>
              </a:cxn>
              <a:cxn ang="0">
                <a:pos x="connsiteX3" y="connsiteY3"/>
              </a:cxn>
            </a:cxnLst>
            <a:rect l="l" t="t" r="r" b="b"/>
            <a:pathLst>
              <a:path w="1828800" h="8096182">
                <a:moveTo>
                  <a:pt x="0" y="1828800"/>
                </a:moveTo>
                <a:lnTo>
                  <a:pt x="1828800" y="0"/>
                </a:lnTo>
                <a:lnTo>
                  <a:pt x="1828800" y="8096182"/>
                </a:lnTo>
                <a:lnTo>
                  <a:pt x="0" y="8096182"/>
                </a:lnTo>
                <a:close/>
              </a:path>
            </a:pathLst>
          </a:cu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06042A4F-E5BA-ED4C-89FF-EA0172C2E6B2}"/>
              </a:ext>
            </a:extLst>
          </p:cNvPr>
          <p:cNvSpPr/>
          <p:nvPr userDrawn="1"/>
        </p:nvSpPr>
        <p:spPr>
          <a:xfrm>
            <a:off x="4076700" y="0"/>
            <a:ext cx="8115300" cy="6858000"/>
          </a:xfrm>
          <a:custGeom>
            <a:avLst/>
            <a:gdLst>
              <a:gd name="connsiteX0" fmla="*/ 6858000 w 8115300"/>
              <a:gd name="connsiteY0" fmla="*/ 0 h 6858000"/>
              <a:gd name="connsiteX1" fmla="*/ 8115300 w 8115300"/>
              <a:gd name="connsiteY1" fmla="*/ 0 h 6858000"/>
              <a:gd name="connsiteX2" fmla="*/ 8115300 w 8115300"/>
              <a:gd name="connsiteY2" fmla="*/ 6858000 h 6858000"/>
              <a:gd name="connsiteX3" fmla="*/ 0 w 81153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15300" h="6858000">
                <a:moveTo>
                  <a:pt x="6858000" y="0"/>
                </a:moveTo>
                <a:lnTo>
                  <a:pt x="8115300" y="0"/>
                </a:lnTo>
                <a:lnTo>
                  <a:pt x="8115300" y="6858000"/>
                </a:lnTo>
                <a:lnTo>
                  <a:pt x="0" y="6858000"/>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10" name="Right Triangle 9">
            <a:extLst>
              <a:ext uri="{FF2B5EF4-FFF2-40B4-BE49-F238E27FC236}">
                <a16:creationId xmlns:a16="http://schemas.microsoft.com/office/drawing/2014/main" id="{827155A6-1D47-A94C-8D84-77493E224F72}"/>
              </a:ext>
            </a:extLst>
          </p:cNvPr>
          <p:cNvSpPr>
            <a:spLocks noChangeAspect="1"/>
          </p:cNvSpPr>
          <p:nvPr userDrawn="1"/>
        </p:nvSpPr>
        <p:spPr>
          <a:xfrm flipH="1">
            <a:off x="9906000" y="4572000"/>
            <a:ext cx="2286000" cy="2286000"/>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EA74F1-B26B-754D-9D02-865482652365}"/>
              </a:ext>
            </a:extLst>
          </p:cNvPr>
          <p:cNvSpPr>
            <a:spLocks noGrp="1"/>
          </p:cNvSpPr>
          <p:nvPr>
            <p:ph type="title"/>
          </p:nvPr>
        </p:nvSpPr>
        <p:spPr>
          <a:xfrm>
            <a:off x="831850" y="1330020"/>
            <a:ext cx="10515600" cy="2852737"/>
          </a:xfrm>
          <a:prstGeom prst="rect">
            <a:avLst/>
          </a:prstGeom>
        </p:spPr>
        <p:txBody>
          <a:bodyPr anchor="b"/>
          <a:lstStyle>
            <a:lvl1pPr>
              <a:defRPr sz="4000" b="1">
                <a:solidFill>
                  <a:schemeClr val="bg2"/>
                </a:solidFill>
                <a:latin typeface="+mn-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62D50AB-F47B-FF48-B8FA-0296C5D02D17}"/>
              </a:ext>
            </a:extLst>
          </p:cNvPr>
          <p:cNvSpPr>
            <a:spLocks noGrp="1"/>
          </p:cNvSpPr>
          <p:nvPr>
            <p:ph type="body" idx="1"/>
          </p:nvPr>
        </p:nvSpPr>
        <p:spPr>
          <a:xfrm>
            <a:off x="831850" y="4209745"/>
            <a:ext cx="10515600" cy="1500187"/>
          </a:xfrm>
          <a:prstGeom prst="rect">
            <a:avLst/>
          </a:prstGeom>
        </p:spPr>
        <p:txBody>
          <a:bodyPr/>
          <a:lstStyle>
            <a:lvl1pPr marL="0" indent="0">
              <a:buNone/>
              <a:defRPr sz="2400">
                <a:solidFill>
                  <a:schemeClr val="tx2">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65651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tatement Slide">
    <p:bg>
      <p:bgPr>
        <a:solidFill>
          <a:srgbClr val="091B2F"/>
        </a:solidFill>
        <a:effectLst/>
      </p:bgPr>
    </p:bg>
    <p:spTree>
      <p:nvGrpSpPr>
        <p:cNvPr id="1" name=""/>
        <p:cNvGrpSpPr/>
        <p:nvPr/>
      </p:nvGrpSpPr>
      <p:grpSpPr>
        <a:xfrm>
          <a:off x="0" y="0"/>
          <a:ext cx="0" cy="0"/>
          <a:chOff x="0" y="0"/>
          <a:chExt cx="0" cy="0"/>
        </a:xfrm>
      </p:grpSpPr>
      <p:pic>
        <p:nvPicPr>
          <p:cNvPr id="7" name="Picture 6" descr="A picture containing drawing&#10;&#10;Description automatically generated">
            <a:extLst>
              <a:ext uri="{FF2B5EF4-FFF2-40B4-BE49-F238E27FC236}">
                <a16:creationId xmlns:a16="http://schemas.microsoft.com/office/drawing/2014/main" id="{3F41D9A4-6646-594E-9436-29D89F0D57CC}"/>
              </a:ext>
            </a:extLst>
          </p:cNvPr>
          <p:cNvPicPr>
            <a:picLocks noChangeAspect="1"/>
          </p:cNvPicPr>
          <p:nvPr userDrawn="1"/>
        </p:nvPicPr>
        <p:blipFill>
          <a:blip r:embed="rId2"/>
          <a:stretch>
            <a:fillRect/>
          </a:stretch>
        </p:blipFill>
        <p:spPr>
          <a:xfrm>
            <a:off x="609600" y="6400491"/>
            <a:ext cx="1600200" cy="276841"/>
          </a:xfrm>
          <a:prstGeom prst="rect">
            <a:avLst/>
          </a:prstGeom>
        </p:spPr>
      </p:pic>
      <p:sp>
        <p:nvSpPr>
          <p:cNvPr id="5" name="Text Placeholder 4">
            <a:extLst>
              <a:ext uri="{FF2B5EF4-FFF2-40B4-BE49-F238E27FC236}">
                <a16:creationId xmlns:a16="http://schemas.microsoft.com/office/drawing/2014/main" id="{13BAF130-ED13-9344-98FE-BA54891F1ADE}"/>
              </a:ext>
            </a:extLst>
          </p:cNvPr>
          <p:cNvSpPr>
            <a:spLocks noGrp="1"/>
          </p:cNvSpPr>
          <p:nvPr>
            <p:ph type="body" sz="quarter" idx="10"/>
          </p:nvPr>
        </p:nvSpPr>
        <p:spPr>
          <a:xfrm>
            <a:off x="2000250" y="1092200"/>
            <a:ext cx="8191500" cy="3962400"/>
          </a:xfrm>
          <a:prstGeom prst="rect">
            <a:avLst/>
          </a:prstGeom>
        </p:spPr>
        <p:txBody>
          <a:bodyPr anchor="ctr"/>
          <a:lstStyle>
            <a:lvl1pPr marL="0" indent="0" algn="ctr">
              <a:buNone/>
              <a:defRPr sz="4000">
                <a:solidFill>
                  <a:schemeClr val="bg1"/>
                </a:solidFill>
              </a:defRPr>
            </a:lvl1pPr>
          </a:lstStyle>
          <a:p>
            <a:pPr lvl="0"/>
            <a:r>
              <a:rPr lang="en-US"/>
              <a:t>Click to edit Master text styles</a:t>
            </a:r>
          </a:p>
        </p:txBody>
      </p:sp>
      <p:sp>
        <p:nvSpPr>
          <p:cNvPr id="10" name="Slide Number Placeholder 5">
            <a:extLst>
              <a:ext uri="{FF2B5EF4-FFF2-40B4-BE49-F238E27FC236}">
                <a16:creationId xmlns:a16="http://schemas.microsoft.com/office/drawing/2014/main" id="{920814F4-D2A0-6546-B848-C5677E51BFEA}"/>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bg1"/>
                </a:solidFill>
              </a:defRPr>
            </a:lvl1pPr>
          </a:lstStyle>
          <a:p>
            <a:fld id="{E1123682-AE52-6D45-865E-F1EB3AE0E340}" type="slidenum">
              <a:rPr lang="en-US" smtClean="0"/>
              <a:pPr/>
              <a:t>‹#›</a:t>
            </a:fld>
            <a:endParaRPr lang="en-US" dirty="0"/>
          </a:p>
        </p:txBody>
      </p:sp>
      <p:sp>
        <p:nvSpPr>
          <p:cNvPr id="11" name="Rectangle 10">
            <a:extLst>
              <a:ext uri="{FF2B5EF4-FFF2-40B4-BE49-F238E27FC236}">
                <a16:creationId xmlns:a16="http://schemas.microsoft.com/office/drawing/2014/main" id="{8B6387E3-136A-B44C-8BD9-F40E8954ADF4}"/>
              </a:ext>
            </a:extLst>
          </p:cNvPr>
          <p:cNvSpPr/>
          <p:nvPr userDrawn="1"/>
        </p:nvSpPr>
        <p:spPr>
          <a:xfrm>
            <a:off x="5243979" y="6385561"/>
            <a:ext cx="5601821" cy="306702"/>
          </a:xfrm>
          <a:prstGeom prst="rect">
            <a:avLst/>
          </a:prstGeom>
        </p:spPr>
        <p:txBody>
          <a:bodyPr vert="horz" lIns="78396" tIns="39199" rIns="78396" bIns="39199" rtlCol="0" anchor="ctr"/>
          <a:lstStyle/>
          <a:p>
            <a:pPr lvl="0" algn="r"/>
            <a:r>
              <a:rPr lang="en-US" sz="700" dirty="0">
                <a:solidFill>
                  <a:schemeClr val="bg1"/>
                </a:solidFill>
              </a:rPr>
              <a:t>© 2021</a:t>
            </a:r>
            <a:r>
              <a:rPr lang="en-US" sz="700" baseline="0" dirty="0">
                <a:solidFill>
                  <a:schemeClr val="bg1"/>
                </a:solidFill>
              </a:rPr>
              <a:t> </a:t>
            </a:r>
            <a:r>
              <a:rPr lang="en-US" sz="700" dirty="0">
                <a:solidFill>
                  <a:schemeClr val="bg1"/>
                </a:solidFill>
              </a:rPr>
              <a:t>West Monroe Partners |</a:t>
            </a:r>
            <a:r>
              <a:rPr lang="en-US" sz="700" baseline="0" dirty="0">
                <a:solidFill>
                  <a:schemeClr val="bg1"/>
                </a:solidFill>
              </a:rPr>
              <a:t> </a:t>
            </a:r>
            <a:r>
              <a:rPr lang="en-US" sz="700" dirty="0">
                <a:solidFill>
                  <a:schemeClr val="bg1"/>
                </a:solidFill>
              </a:rPr>
              <a:t>Reproduction and distribution without West Monroe Partners prior consent is prohibited.</a:t>
            </a:r>
          </a:p>
        </p:txBody>
      </p:sp>
      <p:cxnSp>
        <p:nvCxnSpPr>
          <p:cNvPr id="13" name="Straight Connector 12">
            <a:extLst>
              <a:ext uri="{FF2B5EF4-FFF2-40B4-BE49-F238E27FC236}">
                <a16:creationId xmlns:a16="http://schemas.microsoft.com/office/drawing/2014/main" id="{1C97E9CF-B24C-5641-963E-70601ECF1A55}"/>
              </a:ext>
            </a:extLst>
          </p:cNvPr>
          <p:cNvCxnSpPr/>
          <p:nvPr userDrawn="1"/>
        </p:nvCxnSpPr>
        <p:spPr>
          <a:xfrm>
            <a:off x="10972800" y="6401752"/>
            <a:ext cx="0" cy="274320"/>
          </a:xfrm>
          <a:prstGeom prst="line">
            <a:avLst/>
          </a:prstGeom>
          <a:ln w="9525">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925391"/>
      </p:ext>
    </p:extLst>
  </p:cSld>
  <p:clrMapOvr>
    <a:masterClrMapping/>
  </p:clrMapOvr>
  <p:extLst>
    <p:ext uri="{DCECCB84-F9BA-43D5-87BE-67443E8EF086}">
      <p15:sldGuideLst xmlns:p15="http://schemas.microsoft.com/office/powerpoint/2012/main">
        <p15:guide id="1">
          <p15:clr>
            <a:srgbClr val="FBAE40"/>
          </p15:clr>
        </p15:guide>
        <p15:guide id="2" pos="7680">
          <p15:clr>
            <a:srgbClr val="FBAE40"/>
          </p15:clr>
        </p15:guide>
        <p15:guide id="3" pos="5112">
          <p15:clr>
            <a:srgbClr val="FBAE40"/>
          </p15:clr>
        </p15:guide>
        <p15:guide id="4" pos="2568">
          <p15:clr>
            <a:srgbClr val="FBAE40"/>
          </p15:clr>
        </p15:guide>
        <p15:guide id="5" orient="horz">
          <p15:clr>
            <a:srgbClr val="FBAE40"/>
          </p15:clr>
        </p15:guide>
        <p15:guide id="6" orient="horz" pos="4320">
          <p15:clr>
            <a:srgbClr val="FBAE40"/>
          </p15:clr>
        </p15:guide>
        <p15:guide id="7" pos="384">
          <p15:clr>
            <a:srgbClr val="FBAE40"/>
          </p15:clr>
        </p15:guide>
        <p15:guide id="8" pos="7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Whitespace Slide">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A1D3F0C0-28C6-894A-9222-79E09E2F7FE2}"/>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40000"/>
                    <a:lumOff val="60000"/>
                  </a:schemeClr>
                </a:solidFill>
              </a:defRPr>
            </a:lvl1pPr>
          </a:lstStyle>
          <a:p>
            <a:fld id="{E1123682-AE52-6D45-865E-F1EB3AE0E340}" type="slidenum">
              <a:rPr lang="en-US" smtClean="0"/>
              <a:pPr/>
              <a:t>‹#›</a:t>
            </a:fld>
            <a:endParaRPr lang="en-US" dirty="0"/>
          </a:p>
        </p:txBody>
      </p:sp>
    </p:spTree>
    <p:extLst>
      <p:ext uri="{BB962C8B-B14F-4D97-AF65-F5344CB8AC3E}">
        <p14:creationId xmlns:p14="http://schemas.microsoft.com/office/powerpoint/2010/main" val="1256558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lient Story Slide">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DF2BFE76-7332-4846-8030-F5A8AACBB7BB}"/>
              </a:ext>
            </a:extLst>
          </p:cNvPr>
          <p:cNvSpPr>
            <a:spLocks noChangeAspect="1"/>
          </p:cNvSpPr>
          <p:nvPr userDrawn="1"/>
        </p:nvSpPr>
        <p:spPr>
          <a:xfrm flipH="1">
            <a:off x="9906000" y="4572000"/>
            <a:ext cx="2286000" cy="2286000"/>
          </a:xfrm>
          <a:prstGeom prst="rtTriangle">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5">
            <a:extLst>
              <a:ext uri="{FF2B5EF4-FFF2-40B4-BE49-F238E27FC236}">
                <a16:creationId xmlns:a16="http://schemas.microsoft.com/office/drawing/2014/main" id="{287513A7-014F-DA43-9B2E-3C156459FAC2}"/>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40000"/>
                    <a:lumOff val="60000"/>
                  </a:schemeClr>
                </a:solidFill>
              </a:defRPr>
            </a:lvl1pPr>
          </a:lstStyle>
          <a:p>
            <a:fld id="{E1123682-AE52-6D45-865E-F1EB3AE0E340}" type="slidenum">
              <a:rPr lang="en-US" smtClean="0"/>
              <a:pPr/>
              <a:t>‹#›</a:t>
            </a:fld>
            <a:endParaRPr lang="en-US" dirty="0"/>
          </a:p>
        </p:txBody>
      </p:sp>
      <p:sp>
        <p:nvSpPr>
          <p:cNvPr id="9" name="Rectangle 8">
            <a:extLst>
              <a:ext uri="{FF2B5EF4-FFF2-40B4-BE49-F238E27FC236}">
                <a16:creationId xmlns:a16="http://schemas.microsoft.com/office/drawing/2014/main" id="{81B625E7-FA9E-E447-831E-5FF5A3C66C52}"/>
              </a:ext>
            </a:extLst>
          </p:cNvPr>
          <p:cNvSpPr/>
          <p:nvPr userDrawn="1"/>
        </p:nvSpPr>
        <p:spPr>
          <a:xfrm>
            <a:off x="0" y="1099"/>
            <a:ext cx="12192000" cy="11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2" name="Rectangle 11">
            <a:extLst>
              <a:ext uri="{FF2B5EF4-FFF2-40B4-BE49-F238E27FC236}">
                <a16:creationId xmlns:a16="http://schemas.microsoft.com/office/drawing/2014/main" id="{CA0FD137-BFD3-5C4A-B792-7A73953F2F90}"/>
              </a:ext>
            </a:extLst>
          </p:cNvPr>
          <p:cNvSpPr/>
          <p:nvPr userDrawn="1"/>
        </p:nvSpPr>
        <p:spPr>
          <a:xfrm>
            <a:off x="4733819" y="3810856"/>
            <a:ext cx="6858000" cy="369870"/>
          </a:xfrm>
          <a:prstGeom prst="rect">
            <a:avLst/>
          </a:prstGeom>
          <a:solidFill>
            <a:schemeClr val="accent5"/>
          </a:solidFill>
          <a:ln>
            <a:noFill/>
          </a:ln>
          <a:effectLst>
            <a:outerShdw dist="63500" dir="2700000" algn="tl" rotWithShape="0">
              <a:schemeClr val="tx2"/>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sz="1600" b="1" spc="300" dirty="0">
                <a:solidFill>
                  <a:schemeClr val="bg2"/>
                </a:solidFill>
              </a:rPr>
              <a:t>RETURNS YOU CAN MEASURE</a:t>
            </a:r>
          </a:p>
        </p:txBody>
      </p:sp>
      <p:sp>
        <p:nvSpPr>
          <p:cNvPr id="13" name="Rectangle 12">
            <a:extLst>
              <a:ext uri="{FF2B5EF4-FFF2-40B4-BE49-F238E27FC236}">
                <a16:creationId xmlns:a16="http://schemas.microsoft.com/office/drawing/2014/main" id="{4FCA6F39-7A88-5C40-8816-D40E8F496D6B}"/>
              </a:ext>
            </a:extLst>
          </p:cNvPr>
          <p:cNvSpPr/>
          <p:nvPr userDrawn="1"/>
        </p:nvSpPr>
        <p:spPr>
          <a:xfrm>
            <a:off x="609599" y="1305060"/>
            <a:ext cx="3328416" cy="3698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300" dirty="0">
                <a:solidFill>
                  <a:schemeClr val="bg2"/>
                </a:solidFill>
              </a:rPr>
              <a:t>THE CHALLENGE</a:t>
            </a:r>
          </a:p>
        </p:txBody>
      </p:sp>
      <p:sp>
        <p:nvSpPr>
          <p:cNvPr id="14" name="Rectangle 13">
            <a:extLst>
              <a:ext uri="{FF2B5EF4-FFF2-40B4-BE49-F238E27FC236}">
                <a16:creationId xmlns:a16="http://schemas.microsoft.com/office/drawing/2014/main" id="{8B3F33C5-81D3-E145-B038-50652AB0A10D}"/>
              </a:ext>
            </a:extLst>
          </p:cNvPr>
          <p:cNvSpPr/>
          <p:nvPr userDrawn="1"/>
        </p:nvSpPr>
        <p:spPr>
          <a:xfrm>
            <a:off x="4733819" y="1305060"/>
            <a:ext cx="6858000" cy="369870"/>
          </a:xfrm>
          <a:prstGeom prst="rect">
            <a:avLst/>
          </a:prstGeom>
          <a:solidFill>
            <a:schemeClr val="bg1">
              <a:lumMod val="95000"/>
            </a:schemeClr>
          </a:solidFill>
          <a:ln>
            <a:noFill/>
          </a:ln>
          <a:effectLst>
            <a:outerShdw dist="63500" dir="2700000" algn="tl" rotWithShape="0">
              <a:schemeClr val="tx2"/>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300" dirty="0">
                <a:solidFill>
                  <a:schemeClr val="bg2"/>
                </a:solidFill>
              </a:rPr>
              <a:t>AN UNDENIABLE APPROACH </a:t>
            </a:r>
          </a:p>
        </p:txBody>
      </p:sp>
      <p:cxnSp>
        <p:nvCxnSpPr>
          <p:cNvPr id="16" name="Straight Connector 15">
            <a:extLst>
              <a:ext uri="{FF2B5EF4-FFF2-40B4-BE49-F238E27FC236}">
                <a16:creationId xmlns:a16="http://schemas.microsoft.com/office/drawing/2014/main" id="{B62F1CCC-B3D8-C74B-8C5F-F0502374E489}"/>
              </a:ext>
            </a:extLst>
          </p:cNvPr>
          <p:cNvCxnSpPr/>
          <p:nvPr userDrawn="1"/>
        </p:nvCxnSpPr>
        <p:spPr>
          <a:xfrm>
            <a:off x="4340832" y="1406660"/>
            <a:ext cx="0" cy="4602822"/>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0" name="Title 1">
            <a:extLst>
              <a:ext uri="{FF2B5EF4-FFF2-40B4-BE49-F238E27FC236}">
                <a16:creationId xmlns:a16="http://schemas.microsoft.com/office/drawing/2014/main" id="{7654C23D-C235-D143-9283-3DBA23F41834}"/>
              </a:ext>
            </a:extLst>
          </p:cNvPr>
          <p:cNvSpPr>
            <a:spLocks noGrp="1"/>
          </p:cNvSpPr>
          <p:nvPr>
            <p:ph type="title"/>
          </p:nvPr>
        </p:nvSpPr>
        <p:spPr>
          <a:xfrm>
            <a:off x="609600" y="207339"/>
            <a:ext cx="10972800" cy="731520"/>
          </a:xfrm>
          <a:prstGeom prst="rect">
            <a:avLst/>
          </a:prstGeom>
        </p:spPr>
        <p:txBody>
          <a:bodyPr anchor="ctr">
            <a:noAutofit/>
          </a:bodyPr>
          <a:lstStyle>
            <a:lvl1pPr>
              <a:defRPr sz="2200" b="1">
                <a:solidFill>
                  <a:schemeClr val="bg1"/>
                </a:solidFill>
                <a:latin typeface="+mn-lt"/>
              </a:defRPr>
            </a:lvl1pPr>
          </a:lstStyle>
          <a:p>
            <a:r>
              <a:rPr lang="en-US"/>
              <a:t>Click to edit Master title style</a:t>
            </a:r>
            <a:endParaRPr lang="en-US" dirty="0"/>
          </a:p>
        </p:txBody>
      </p:sp>
      <p:sp>
        <p:nvSpPr>
          <p:cNvPr id="21" name="Content Placeholder 2">
            <a:extLst>
              <a:ext uri="{FF2B5EF4-FFF2-40B4-BE49-F238E27FC236}">
                <a16:creationId xmlns:a16="http://schemas.microsoft.com/office/drawing/2014/main" id="{21E2878E-F3C1-C54F-B8F9-BDE15470DAF4}"/>
              </a:ext>
            </a:extLst>
          </p:cNvPr>
          <p:cNvSpPr>
            <a:spLocks noGrp="1"/>
          </p:cNvSpPr>
          <p:nvPr>
            <p:ph idx="1"/>
          </p:nvPr>
        </p:nvSpPr>
        <p:spPr>
          <a:xfrm>
            <a:off x="609600" y="1689275"/>
            <a:ext cx="3328416" cy="4320204"/>
          </a:xfrm>
          <a:prstGeom prst="rect">
            <a:avLst/>
          </a:prstGeom>
        </p:spPr>
        <p:txBody>
          <a:bodyPr>
            <a:noAutofit/>
          </a:bodyPr>
          <a:lstStyle>
            <a:lvl1pPr marL="0" indent="0">
              <a:lnSpc>
                <a:spcPct val="100000"/>
              </a:lnSpc>
              <a:buNone/>
              <a:defRPr sz="1600"/>
            </a:lvl1pPr>
            <a:lvl2pPr marL="457200" indent="0">
              <a:lnSpc>
                <a:spcPct val="100000"/>
              </a:lnSpc>
              <a:buNone/>
              <a:defRPr sz="1600"/>
            </a:lvl2pPr>
            <a:lvl3pPr>
              <a:defRPr sz="1600"/>
            </a:lvl3pPr>
            <a:lvl4pPr>
              <a:defRPr sz="1600"/>
            </a:lvl4pPr>
            <a:lvl5pPr>
              <a:defRPr sz="1600"/>
            </a:lvl5pPr>
          </a:lstStyle>
          <a:p>
            <a:pPr lvl="0"/>
            <a:r>
              <a:rPr lang="en-US"/>
              <a:t>Click to edit Master text styles</a:t>
            </a:r>
          </a:p>
        </p:txBody>
      </p:sp>
      <p:sp>
        <p:nvSpPr>
          <p:cNvPr id="22" name="Content Placeholder 2">
            <a:extLst>
              <a:ext uri="{FF2B5EF4-FFF2-40B4-BE49-F238E27FC236}">
                <a16:creationId xmlns:a16="http://schemas.microsoft.com/office/drawing/2014/main" id="{8F35CB95-DC52-4441-BFDE-4B6CE29CB5EB}"/>
              </a:ext>
            </a:extLst>
          </p:cNvPr>
          <p:cNvSpPr>
            <a:spLocks noGrp="1"/>
          </p:cNvSpPr>
          <p:nvPr>
            <p:ph idx="10"/>
          </p:nvPr>
        </p:nvSpPr>
        <p:spPr>
          <a:xfrm>
            <a:off x="4733816" y="1744895"/>
            <a:ext cx="6858000" cy="1929436"/>
          </a:xfrm>
          <a:prstGeom prst="rect">
            <a:avLst/>
          </a:prstGeo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p:txBody>
      </p:sp>
      <p:sp>
        <p:nvSpPr>
          <p:cNvPr id="23" name="Content Placeholder 2">
            <a:extLst>
              <a:ext uri="{FF2B5EF4-FFF2-40B4-BE49-F238E27FC236}">
                <a16:creationId xmlns:a16="http://schemas.microsoft.com/office/drawing/2014/main" id="{FF458EBC-5F47-7748-B08B-6D11B6B00F96}"/>
              </a:ext>
            </a:extLst>
          </p:cNvPr>
          <p:cNvSpPr>
            <a:spLocks noGrp="1"/>
          </p:cNvSpPr>
          <p:nvPr>
            <p:ph idx="11"/>
          </p:nvPr>
        </p:nvSpPr>
        <p:spPr>
          <a:xfrm>
            <a:off x="4733817" y="4274127"/>
            <a:ext cx="6848581" cy="1735351"/>
          </a:xfrm>
          <a:prstGeom prst="rect">
            <a:avLst/>
          </a:prstGeom>
        </p:spPr>
        <p:txBody>
          <a:bodyPr>
            <a:noAutofit/>
          </a:bodyPr>
          <a:lstStyle>
            <a:lvl1pPr marL="0" indent="0">
              <a:buNone/>
              <a:defRPr sz="1600" b="1"/>
            </a:lvl1pPr>
            <a:lvl2pPr marL="457200" indent="0">
              <a:lnSpc>
                <a:spcPct val="100000"/>
              </a:lnSpc>
              <a:buNone/>
              <a:defRPr sz="1600"/>
            </a:lvl2pPr>
            <a:lvl3pPr>
              <a:defRPr sz="1600"/>
            </a:lvl3pPr>
            <a:lvl4pPr>
              <a:defRPr sz="1600"/>
            </a:lvl4pPr>
            <a:lvl5pPr>
              <a:defRPr sz="1600"/>
            </a:lvl5pPr>
          </a:lstStyle>
          <a:p>
            <a:pPr lvl="0"/>
            <a:r>
              <a:rPr lang="en-US"/>
              <a:t>Click to edit Master text styles</a:t>
            </a:r>
          </a:p>
        </p:txBody>
      </p:sp>
    </p:spTree>
    <p:extLst>
      <p:ext uri="{BB962C8B-B14F-4D97-AF65-F5344CB8AC3E}">
        <p14:creationId xmlns:p14="http://schemas.microsoft.com/office/powerpoint/2010/main" val="2645744831"/>
      </p:ext>
    </p:extLst>
  </p:cSld>
  <p:clrMapOvr>
    <a:masterClrMapping/>
  </p:clrMapOvr>
  <p:extLst>
    <p:ext uri="{DCECCB84-F9BA-43D5-87BE-67443E8EF086}">
      <p15:sldGuideLst xmlns:p15="http://schemas.microsoft.com/office/powerpoint/2012/main">
        <p15:guide id="1" pos="384">
          <p15:clr>
            <a:srgbClr val="FBAE40"/>
          </p15:clr>
        </p15:guide>
        <p15:guide id="2" pos="729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iography Slide">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DF2BFE76-7332-4846-8030-F5A8AACBB7BB}"/>
              </a:ext>
            </a:extLst>
          </p:cNvPr>
          <p:cNvSpPr>
            <a:spLocks noChangeAspect="1"/>
          </p:cNvSpPr>
          <p:nvPr userDrawn="1"/>
        </p:nvSpPr>
        <p:spPr>
          <a:xfrm flipH="1">
            <a:off x="9906000" y="4572000"/>
            <a:ext cx="2286000" cy="2286000"/>
          </a:xfrm>
          <a:prstGeom prst="rtTriangle">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F276C8-B8B9-AC40-BBF1-86742BF7EB5F}"/>
              </a:ext>
            </a:extLst>
          </p:cNvPr>
          <p:cNvSpPr>
            <a:spLocks noGrp="1"/>
          </p:cNvSpPr>
          <p:nvPr>
            <p:ph type="title" hasCustomPrompt="1"/>
          </p:nvPr>
        </p:nvSpPr>
        <p:spPr>
          <a:xfrm>
            <a:off x="609600" y="673272"/>
            <a:ext cx="10972800" cy="424013"/>
          </a:xfrm>
          <a:prstGeom prst="rect">
            <a:avLst/>
          </a:prstGeom>
        </p:spPr>
        <p:txBody>
          <a:bodyPr anchor="ctr">
            <a:noAutofit/>
          </a:bodyPr>
          <a:lstStyle>
            <a:lvl1pPr>
              <a:defRPr sz="2200" b="1">
                <a:solidFill>
                  <a:schemeClr val="bg2"/>
                </a:solidFill>
                <a:latin typeface="+mn-lt"/>
              </a:defRPr>
            </a:lvl1pPr>
          </a:lstStyle>
          <a:p>
            <a:r>
              <a:rPr lang="en-US" dirty="0"/>
              <a:t>Individual’s Name</a:t>
            </a:r>
          </a:p>
        </p:txBody>
      </p:sp>
      <p:cxnSp>
        <p:nvCxnSpPr>
          <p:cNvPr id="8" name="Straight Connector 7">
            <a:extLst>
              <a:ext uri="{FF2B5EF4-FFF2-40B4-BE49-F238E27FC236}">
                <a16:creationId xmlns:a16="http://schemas.microsoft.com/office/drawing/2014/main" id="{EC2ACFF1-80A8-9B4D-BA8A-B56EA6B01293}"/>
              </a:ext>
            </a:extLst>
          </p:cNvPr>
          <p:cNvCxnSpPr>
            <a:cxnSpLocks/>
          </p:cNvCxnSpPr>
          <p:nvPr userDrawn="1"/>
        </p:nvCxnSpPr>
        <p:spPr>
          <a:xfrm>
            <a:off x="609600" y="1432733"/>
            <a:ext cx="10972800" cy="0"/>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EF9E5462-932F-844A-B15D-B8F3A1ABC7D7}"/>
              </a:ext>
            </a:extLst>
          </p:cNvPr>
          <p:cNvSpPr>
            <a:spLocks noGrp="1"/>
          </p:cNvSpPr>
          <p:nvPr>
            <p:ph type="body" sz="quarter" idx="13" hasCustomPrompt="1"/>
          </p:nvPr>
        </p:nvSpPr>
        <p:spPr>
          <a:xfrm>
            <a:off x="609600" y="215900"/>
            <a:ext cx="3429000" cy="365760"/>
          </a:xfrm>
          <a:prstGeom prst="rect">
            <a:avLst/>
          </a:prstGeom>
        </p:spPr>
        <p:txBody>
          <a:bodyPr anchor="ctr">
            <a:noAutofit/>
          </a:bodyPr>
          <a:lstStyle>
            <a:lvl1pPr marL="0" indent="0">
              <a:buNone/>
              <a:defRPr sz="1400" b="1">
                <a:solidFill>
                  <a:schemeClr val="tx1">
                    <a:lumMod val="60000"/>
                    <a:lumOff val="4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15" name="Slide Number Placeholder 5">
            <a:extLst>
              <a:ext uri="{FF2B5EF4-FFF2-40B4-BE49-F238E27FC236}">
                <a16:creationId xmlns:a16="http://schemas.microsoft.com/office/drawing/2014/main" id="{287513A7-014F-DA43-9B2E-3C156459FAC2}"/>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40000"/>
                    <a:lumOff val="60000"/>
                  </a:schemeClr>
                </a:solidFill>
              </a:defRPr>
            </a:lvl1pPr>
          </a:lstStyle>
          <a:p>
            <a:fld id="{E1123682-AE52-6D45-865E-F1EB3AE0E340}" type="slidenum">
              <a:rPr lang="en-US" smtClean="0"/>
              <a:pPr/>
              <a:t>‹#›</a:t>
            </a:fld>
            <a:endParaRPr lang="en-US" dirty="0"/>
          </a:p>
        </p:txBody>
      </p:sp>
      <p:sp>
        <p:nvSpPr>
          <p:cNvPr id="4" name="Text Placeholder 3">
            <a:extLst>
              <a:ext uri="{FF2B5EF4-FFF2-40B4-BE49-F238E27FC236}">
                <a16:creationId xmlns:a16="http://schemas.microsoft.com/office/drawing/2014/main" id="{51B8C4CA-B63B-EF42-9A27-C89C8B59CC3F}"/>
              </a:ext>
            </a:extLst>
          </p:cNvPr>
          <p:cNvSpPr>
            <a:spLocks noGrp="1"/>
          </p:cNvSpPr>
          <p:nvPr>
            <p:ph type="body" sz="quarter" idx="14" hasCustomPrompt="1"/>
          </p:nvPr>
        </p:nvSpPr>
        <p:spPr>
          <a:xfrm>
            <a:off x="609600" y="1036326"/>
            <a:ext cx="10972800" cy="306880"/>
          </a:xfrm>
          <a:prstGeom prst="rect">
            <a:avLst/>
          </a:prstGeom>
        </p:spPr>
        <p:txBody>
          <a:bodyPr anchor="ctr">
            <a:noAutofit/>
          </a:bodyPr>
          <a:lstStyle>
            <a:lvl1pPr marL="0" indent="0">
              <a:buNone/>
              <a:defRPr lang="en-US" sz="1800" b="1" i="1" smtClean="0">
                <a:solidFill>
                  <a:schemeClr val="bg2"/>
                </a:solidFill>
                <a:ea typeface="+mj-ea"/>
                <a:cs typeface="+mj-cs"/>
              </a:defRPr>
            </a:lvl1pPr>
            <a:lvl2pPr>
              <a:defRPr lang="en-US" smtClean="0"/>
            </a:lvl2pPr>
            <a:lvl3pPr>
              <a:defRPr lang="en-US" smtClean="0"/>
            </a:lvl3pPr>
            <a:lvl4pPr>
              <a:defRPr lang="en-US" smtClean="0"/>
            </a:lvl4pPr>
            <a:lvl5pPr>
              <a:defRPr lang="en-US"/>
            </a:lvl5pPr>
          </a:lstStyle>
          <a:p>
            <a:pPr marL="228600" lvl="0" indent="-228600">
              <a:spcBef>
                <a:spcPct val="0"/>
              </a:spcBef>
            </a:pPr>
            <a:r>
              <a:rPr lang="en-US" dirty="0"/>
              <a:t>Title/Role in Italics</a:t>
            </a:r>
          </a:p>
        </p:txBody>
      </p:sp>
      <p:sp>
        <p:nvSpPr>
          <p:cNvPr id="11" name="Picture Placeholder 2">
            <a:extLst>
              <a:ext uri="{FF2B5EF4-FFF2-40B4-BE49-F238E27FC236}">
                <a16:creationId xmlns:a16="http://schemas.microsoft.com/office/drawing/2014/main" id="{E079250E-7927-324E-BDA1-8879404DFC52}"/>
              </a:ext>
            </a:extLst>
          </p:cNvPr>
          <p:cNvSpPr>
            <a:spLocks noGrp="1"/>
          </p:cNvSpPr>
          <p:nvPr>
            <p:ph type="pic" sz="quarter" idx="11"/>
          </p:nvPr>
        </p:nvSpPr>
        <p:spPr>
          <a:xfrm>
            <a:off x="727075" y="1612829"/>
            <a:ext cx="1597025" cy="1597025"/>
          </a:xfrm>
          <a:prstGeom prst="rect">
            <a:avLst/>
          </a:prstGeom>
        </p:spPr>
        <p:txBody>
          <a:bodyPr/>
          <a:lstStyle>
            <a:lvl1pPr marL="0" indent="0">
              <a:buNone/>
              <a:defRPr/>
            </a:lvl1pPr>
          </a:lstStyle>
          <a:p>
            <a:r>
              <a:rPr lang="en-US"/>
              <a:t>Click icon to add picture</a:t>
            </a:r>
          </a:p>
        </p:txBody>
      </p:sp>
      <p:sp>
        <p:nvSpPr>
          <p:cNvPr id="17" name="Content Placeholder 2">
            <a:extLst>
              <a:ext uri="{FF2B5EF4-FFF2-40B4-BE49-F238E27FC236}">
                <a16:creationId xmlns:a16="http://schemas.microsoft.com/office/drawing/2014/main" id="{677323EB-F547-8240-B879-E0C7FA4F0812}"/>
              </a:ext>
            </a:extLst>
          </p:cNvPr>
          <p:cNvSpPr>
            <a:spLocks noGrp="1"/>
          </p:cNvSpPr>
          <p:nvPr>
            <p:ph idx="16" hasCustomPrompt="1"/>
          </p:nvPr>
        </p:nvSpPr>
        <p:spPr>
          <a:xfrm>
            <a:off x="2560320" y="1609337"/>
            <a:ext cx="6079681" cy="4575390"/>
          </a:xfrm>
          <a:prstGeom prst="rect">
            <a:avLst/>
          </a:prstGeom>
        </p:spPr>
        <p:txBody>
          <a:bodyPr>
            <a:noAutofit/>
          </a:bodyPr>
          <a:lstStyle>
            <a:lvl1pPr marL="0" indent="0">
              <a:lnSpc>
                <a:spcPct val="100000"/>
              </a:lnSpc>
              <a:spcBef>
                <a:spcPts val="0"/>
              </a:spcBef>
              <a:spcAft>
                <a:spcPts val="400"/>
              </a:spcAft>
              <a:buNone/>
              <a:defRPr sz="1200"/>
            </a:lvl1pPr>
            <a:lvl2pPr>
              <a:defRPr sz="1600"/>
            </a:lvl2pPr>
            <a:lvl3pPr>
              <a:defRPr sz="1600"/>
            </a:lvl3pPr>
            <a:lvl4pPr>
              <a:defRPr sz="1600"/>
            </a:lvl4pPr>
            <a:lvl5pPr>
              <a:defRPr sz="1600"/>
            </a:lvl5pPr>
          </a:lstStyle>
          <a:p>
            <a:pPr lvl="0"/>
            <a:r>
              <a:rPr lang="en-US" dirty="0"/>
              <a:t>Insert business expertise and relevant information.</a:t>
            </a:r>
          </a:p>
        </p:txBody>
      </p:sp>
      <p:sp>
        <p:nvSpPr>
          <p:cNvPr id="6" name="Rectangle 5">
            <a:extLst>
              <a:ext uri="{FF2B5EF4-FFF2-40B4-BE49-F238E27FC236}">
                <a16:creationId xmlns:a16="http://schemas.microsoft.com/office/drawing/2014/main" id="{7DEFFA10-A88C-AD4B-B8BF-95B69EC21838}"/>
              </a:ext>
            </a:extLst>
          </p:cNvPr>
          <p:cNvSpPr/>
          <p:nvPr userDrawn="1"/>
        </p:nvSpPr>
        <p:spPr>
          <a:xfrm>
            <a:off x="8965120" y="1612828"/>
            <a:ext cx="2617279" cy="2312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INDUSTRIES SERVED</a:t>
            </a:r>
          </a:p>
        </p:txBody>
      </p:sp>
      <p:sp>
        <p:nvSpPr>
          <p:cNvPr id="20" name="Content Placeholder 2">
            <a:extLst>
              <a:ext uri="{FF2B5EF4-FFF2-40B4-BE49-F238E27FC236}">
                <a16:creationId xmlns:a16="http://schemas.microsoft.com/office/drawing/2014/main" id="{444E14DB-E59C-CF46-89A9-138D281EE65C}"/>
              </a:ext>
            </a:extLst>
          </p:cNvPr>
          <p:cNvSpPr>
            <a:spLocks noGrp="1"/>
          </p:cNvSpPr>
          <p:nvPr>
            <p:ph idx="18"/>
          </p:nvPr>
        </p:nvSpPr>
        <p:spPr>
          <a:xfrm>
            <a:off x="8958961" y="1844109"/>
            <a:ext cx="2617279" cy="1723767"/>
          </a:xfrm>
          <a:prstGeom prst="rect">
            <a:avLst/>
          </a:prstGeom>
        </p:spPr>
        <p:txBody>
          <a:bodyPr>
            <a:noAutofit/>
          </a:bodyPr>
          <a:lstStyle>
            <a:lvl1pPr>
              <a:lnSpc>
                <a:spcPct val="100000"/>
              </a:lnSpc>
              <a:spcBef>
                <a:spcPts val="0"/>
              </a:spcBef>
              <a:spcAft>
                <a:spcPts val="400"/>
              </a:spcAft>
              <a:defRPr sz="1200"/>
            </a:lvl1pPr>
            <a:lvl2pPr>
              <a:defRPr sz="1600"/>
            </a:lvl2pPr>
            <a:lvl3pPr>
              <a:defRPr sz="1600"/>
            </a:lvl3pPr>
            <a:lvl4pPr>
              <a:defRPr sz="1600"/>
            </a:lvl4pPr>
            <a:lvl5pPr>
              <a:defRPr sz="1600"/>
            </a:lvl5pPr>
          </a:lstStyle>
          <a:p>
            <a:pPr lvl="0"/>
            <a:r>
              <a:rPr lang="en-US"/>
              <a:t>Click to edit Master text styles</a:t>
            </a:r>
          </a:p>
        </p:txBody>
      </p:sp>
      <p:sp>
        <p:nvSpPr>
          <p:cNvPr id="21" name="Rectangle 20">
            <a:extLst>
              <a:ext uri="{FF2B5EF4-FFF2-40B4-BE49-F238E27FC236}">
                <a16:creationId xmlns:a16="http://schemas.microsoft.com/office/drawing/2014/main" id="{BF783A96-1750-A541-9903-B1719B0299D0}"/>
              </a:ext>
            </a:extLst>
          </p:cNvPr>
          <p:cNvSpPr/>
          <p:nvPr userDrawn="1"/>
        </p:nvSpPr>
        <p:spPr>
          <a:xfrm>
            <a:off x="8965120" y="3747974"/>
            <a:ext cx="2617279" cy="2312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SKILLS &amp; SPECIALTIES</a:t>
            </a:r>
          </a:p>
        </p:txBody>
      </p:sp>
      <p:sp>
        <p:nvSpPr>
          <p:cNvPr id="22" name="Content Placeholder 2">
            <a:extLst>
              <a:ext uri="{FF2B5EF4-FFF2-40B4-BE49-F238E27FC236}">
                <a16:creationId xmlns:a16="http://schemas.microsoft.com/office/drawing/2014/main" id="{F8B2CBAE-529C-4E49-B729-C09D2D9BCD76}"/>
              </a:ext>
            </a:extLst>
          </p:cNvPr>
          <p:cNvSpPr>
            <a:spLocks noGrp="1"/>
          </p:cNvSpPr>
          <p:nvPr>
            <p:ph idx="19"/>
          </p:nvPr>
        </p:nvSpPr>
        <p:spPr>
          <a:xfrm>
            <a:off x="8958961" y="3979238"/>
            <a:ext cx="2617279" cy="2197724"/>
          </a:xfrm>
          <a:prstGeom prst="rect">
            <a:avLst/>
          </a:prstGeom>
        </p:spPr>
        <p:txBody>
          <a:bodyPr>
            <a:noAutofit/>
          </a:bodyPr>
          <a:lstStyle>
            <a:lvl1pPr>
              <a:lnSpc>
                <a:spcPct val="100000"/>
              </a:lnSpc>
              <a:spcBef>
                <a:spcPts val="0"/>
              </a:spcBef>
              <a:spcAft>
                <a:spcPts val="400"/>
              </a:spcAft>
              <a:defRPr sz="1200"/>
            </a:lvl1pPr>
            <a:lvl2pPr>
              <a:defRPr sz="1600"/>
            </a:lvl2pPr>
            <a:lvl3pPr>
              <a:defRPr sz="1600"/>
            </a:lvl3pPr>
            <a:lvl4pPr>
              <a:defRPr sz="1600"/>
            </a:lvl4pPr>
            <a:lvl5pPr>
              <a:defRPr sz="1600"/>
            </a:lvl5pPr>
          </a:lstStyle>
          <a:p>
            <a:pPr lvl="0"/>
            <a:r>
              <a:rPr lang="en-US"/>
              <a:t>Click to edit Master text styles</a:t>
            </a:r>
          </a:p>
        </p:txBody>
      </p:sp>
    </p:spTree>
    <p:extLst>
      <p:ext uri="{BB962C8B-B14F-4D97-AF65-F5344CB8AC3E}">
        <p14:creationId xmlns:p14="http://schemas.microsoft.com/office/powerpoint/2010/main" val="1129749339"/>
      </p:ext>
    </p:extLst>
  </p:cSld>
  <p:clrMapOvr>
    <a:masterClrMapping/>
  </p:clrMapOvr>
  <p:extLst>
    <p:ext uri="{DCECCB84-F9BA-43D5-87BE-67443E8EF086}">
      <p15:sldGuideLst xmlns:p15="http://schemas.microsoft.com/office/powerpoint/2012/main">
        <p15:guide id="1" pos="384">
          <p15:clr>
            <a:srgbClr val="FBAE40"/>
          </p15:clr>
        </p15:guide>
        <p15:guide id="2"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3CBECB4A-6775-EF4A-A71C-0BE37A7FB13B}"/>
              </a:ext>
            </a:extLst>
          </p:cNvPr>
          <p:cNvSpPr>
            <a:spLocks noGrp="1"/>
          </p:cNvSpPr>
          <p:nvPr>
            <p:ph type="sldNum" sz="quarter" idx="4"/>
          </p:nvPr>
        </p:nvSpPr>
        <p:spPr>
          <a:xfrm>
            <a:off x="10972800" y="6356350"/>
            <a:ext cx="609600" cy="365125"/>
          </a:xfrm>
          <a:prstGeom prst="rect">
            <a:avLst/>
          </a:prstGeom>
        </p:spPr>
        <p:txBody>
          <a:bodyPr anchor="ctr"/>
          <a:lstStyle>
            <a:lvl1pPr algn="ctr">
              <a:defRPr sz="1000" b="1">
                <a:solidFill>
                  <a:schemeClr val="tx1">
                    <a:lumMod val="60000"/>
                    <a:lumOff val="40000"/>
                  </a:schemeClr>
                </a:solidFill>
              </a:defRPr>
            </a:lvl1pPr>
          </a:lstStyle>
          <a:p>
            <a:fld id="{E1123682-AE52-6D45-865E-F1EB3AE0E340}" type="slidenum">
              <a:rPr lang="en-US" smtClean="0"/>
              <a:pPr/>
              <a:t>‹#›</a:t>
            </a:fld>
            <a:endParaRPr lang="en-US" dirty="0"/>
          </a:p>
        </p:txBody>
      </p:sp>
      <p:sp>
        <p:nvSpPr>
          <p:cNvPr id="8" name="Rectangle 7">
            <a:extLst>
              <a:ext uri="{FF2B5EF4-FFF2-40B4-BE49-F238E27FC236}">
                <a16:creationId xmlns:a16="http://schemas.microsoft.com/office/drawing/2014/main" id="{2B7B8EF2-7DC8-AF41-904A-7557E1D0C798}"/>
              </a:ext>
            </a:extLst>
          </p:cNvPr>
          <p:cNvSpPr/>
          <p:nvPr userDrawn="1"/>
        </p:nvSpPr>
        <p:spPr>
          <a:xfrm>
            <a:off x="5243979" y="6385561"/>
            <a:ext cx="5601821" cy="306702"/>
          </a:xfrm>
          <a:prstGeom prst="rect">
            <a:avLst/>
          </a:prstGeom>
        </p:spPr>
        <p:txBody>
          <a:bodyPr vert="horz" lIns="78396" tIns="39199" rIns="78396" bIns="39199" rtlCol="0" anchor="ctr"/>
          <a:lstStyle/>
          <a:p>
            <a:pPr lvl="0" algn="r"/>
            <a:r>
              <a:rPr lang="en-US" sz="700" dirty="0">
                <a:solidFill>
                  <a:schemeClr val="tx1">
                    <a:lumMod val="60000"/>
                    <a:lumOff val="40000"/>
                  </a:schemeClr>
                </a:solidFill>
              </a:rPr>
              <a:t>© 2021</a:t>
            </a:r>
            <a:r>
              <a:rPr lang="en-US" sz="700" baseline="0" dirty="0">
                <a:solidFill>
                  <a:schemeClr val="tx1">
                    <a:lumMod val="60000"/>
                    <a:lumOff val="40000"/>
                  </a:schemeClr>
                </a:solidFill>
              </a:rPr>
              <a:t> </a:t>
            </a:r>
            <a:r>
              <a:rPr lang="en-US" sz="700" dirty="0">
                <a:solidFill>
                  <a:schemeClr val="tx1">
                    <a:lumMod val="60000"/>
                    <a:lumOff val="40000"/>
                  </a:schemeClr>
                </a:solidFill>
              </a:rPr>
              <a:t>West Monroe Partners |</a:t>
            </a:r>
            <a:r>
              <a:rPr lang="en-US" sz="700" baseline="0" dirty="0">
                <a:solidFill>
                  <a:schemeClr val="tx1">
                    <a:lumMod val="60000"/>
                    <a:lumOff val="40000"/>
                  </a:schemeClr>
                </a:solidFill>
              </a:rPr>
              <a:t> </a:t>
            </a:r>
            <a:r>
              <a:rPr lang="en-US" sz="700" dirty="0">
                <a:solidFill>
                  <a:schemeClr val="tx1">
                    <a:lumMod val="60000"/>
                    <a:lumOff val="40000"/>
                  </a:schemeClr>
                </a:solidFill>
              </a:rPr>
              <a:t>Reproduction and distribution without West Monroe Partners prior consent is prohibited.</a:t>
            </a:r>
          </a:p>
        </p:txBody>
      </p:sp>
      <p:pic>
        <p:nvPicPr>
          <p:cNvPr id="9" name="Picture 8" descr="A picture containing drawing&#10;&#10;Description automatically generated">
            <a:extLst>
              <a:ext uri="{FF2B5EF4-FFF2-40B4-BE49-F238E27FC236}">
                <a16:creationId xmlns:a16="http://schemas.microsoft.com/office/drawing/2014/main" id="{11E5ACBC-EA69-1045-9562-52AC1F7B6FEA}"/>
              </a:ext>
            </a:extLst>
          </p:cNvPr>
          <p:cNvPicPr>
            <a:picLocks noChangeAspect="1"/>
          </p:cNvPicPr>
          <p:nvPr userDrawn="1"/>
        </p:nvPicPr>
        <p:blipFill>
          <a:blip r:embed="rId10"/>
          <a:stretch>
            <a:fillRect/>
          </a:stretch>
        </p:blipFill>
        <p:spPr>
          <a:xfrm>
            <a:off x="609600" y="6399501"/>
            <a:ext cx="1600200" cy="278823"/>
          </a:xfrm>
          <a:prstGeom prst="rect">
            <a:avLst/>
          </a:prstGeom>
        </p:spPr>
      </p:pic>
      <p:cxnSp>
        <p:nvCxnSpPr>
          <p:cNvPr id="10" name="Straight Connector 9">
            <a:extLst>
              <a:ext uri="{FF2B5EF4-FFF2-40B4-BE49-F238E27FC236}">
                <a16:creationId xmlns:a16="http://schemas.microsoft.com/office/drawing/2014/main" id="{89ADE018-A777-5F4C-A2EC-D4EC6B9A30B7}"/>
              </a:ext>
            </a:extLst>
          </p:cNvPr>
          <p:cNvCxnSpPr/>
          <p:nvPr userDrawn="1"/>
        </p:nvCxnSpPr>
        <p:spPr>
          <a:xfrm>
            <a:off x="10972800" y="6401752"/>
            <a:ext cx="0" cy="274320"/>
          </a:xfrm>
          <a:prstGeom prst="line">
            <a:avLst/>
          </a:prstGeom>
          <a:ln w="9525">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771669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82" r:id="rId7"/>
    <p:sldLayoutId id="2147483683"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5.xml"/><Relationship Id="rId1" Type="http://schemas.openxmlformats.org/officeDocument/2006/relationships/tags" Target="../tags/tag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hyperlink" Target="https://www.linkedin.com/in/danielmallott" TargetMode="External"/><Relationship Id="rId4" Type="http://schemas.openxmlformats.org/officeDocument/2006/relationships/hyperlink" Target="https://github.com/danielmallott" TargetMode="Externa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tags" Target="../tags/tag10.xml"/><Relationship Id="rId3" Type="http://schemas.openxmlformats.org/officeDocument/2006/relationships/tags" Target="../tags/tag5.xml"/><Relationship Id="rId7" Type="http://schemas.openxmlformats.org/officeDocument/2006/relationships/tags" Target="../tags/tag9.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image" Target="../media/image8.png"/><Relationship Id="rId5" Type="http://schemas.openxmlformats.org/officeDocument/2006/relationships/tags" Target="../tags/tag7.xml"/><Relationship Id="rId10" Type="http://schemas.openxmlformats.org/officeDocument/2006/relationships/slideLayout" Target="../slideLayouts/slideLayout3.xml"/><Relationship Id="rId4" Type="http://schemas.openxmlformats.org/officeDocument/2006/relationships/tags" Target="../tags/tag6.xml"/><Relationship Id="rId9"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Entity Framework (Core) Unchained</a:t>
            </a:r>
          </a:p>
        </p:txBody>
      </p:sp>
      <p:sp>
        <p:nvSpPr>
          <p:cNvPr id="3" name="Subtitle 2"/>
          <p:cNvSpPr>
            <a:spLocks noGrp="1"/>
          </p:cNvSpPr>
          <p:nvPr>
            <p:ph type="subTitle" idx="1"/>
          </p:nvPr>
        </p:nvSpPr>
        <p:spPr/>
        <p:txBody>
          <a:bodyPr/>
          <a:lstStyle/>
          <a:p>
            <a:r>
              <a:rPr lang="en-US" dirty="0"/>
              <a:t>Getting the Best Performance from Your ORM</a:t>
            </a:r>
          </a:p>
          <a:p>
            <a:endParaRPr lang="en-US" dirty="0"/>
          </a:p>
          <a:p>
            <a:r>
              <a:rPr lang="en-US" dirty="0"/>
              <a:t>Dan </a:t>
            </a:r>
            <a:r>
              <a:rPr lang="en-US" dirty="0" err="1"/>
              <a:t>Mallott</a:t>
            </a:r>
            <a:endParaRPr lang="en-US" dirty="0"/>
          </a:p>
        </p:txBody>
      </p:sp>
    </p:spTree>
    <p:extLst>
      <p:ext uri="{BB962C8B-B14F-4D97-AF65-F5344CB8AC3E}">
        <p14:creationId xmlns:p14="http://schemas.microsoft.com/office/powerpoint/2010/main" val="811787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F7EC0-F5B5-5B41-8DF8-29246F8D28FF}"/>
              </a:ext>
            </a:extLst>
          </p:cNvPr>
          <p:cNvSpPr>
            <a:spLocks noGrp="1"/>
          </p:cNvSpPr>
          <p:nvPr>
            <p:ph type="title"/>
          </p:nvPr>
        </p:nvSpPr>
        <p:spPr/>
        <p:txBody>
          <a:bodyPr/>
          <a:lstStyle/>
          <a:p>
            <a:r>
              <a:rPr lang="en-US" sz="4400" dirty="0"/>
              <a:t>A Little Bigger For Those In the Back</a:t>
            </a:r>
          </a:p>
        </p:txBody>
      </p:sp>
      <p:sp>
        <p:nvSpPr>
          <p:cNvPr id="3" name="Text Placeholder 2">
            <a:extLst>
              <a:ext uri="{FF2B5EF4-FFF2-40B4-BE49-F238E27FC236}">
                <a16:creationId xmlns:a16="http://schemas.microsoft.com/office/drawing/2014/main" id="{D62AE12E-610C-2442-B513-79C516CC0FE3}"/>
              </a:ext>
            </a:extLst>
          </p:cNvPr>
          <p:cNvSpPr>
            <a:spLocks noGrp="1"/>
          </p:cNvSpPr>
          <p:nvPr>
            <p:ph type="body" sz="quarter" idx="13"/>
          </p:nvPr>
        </p:nvSpPr>
        <p:spPr/>
        <p:txBody>
          <a:bodyPr/>
          <a:lstStyle/>
          <a:p>
            <a:r>
              <a:rPr lang="en-US" dirty="0"/>
              <a:t>CONFIGURATION</a:t>
            </a:r>
          </a:p>
        </p:txBody>
      </p:sp>
      <p:sp>
        <p:nvSpPr>
          <p:cNvPr id="4" name="Slide Number Placeholder 3">
            <a:extLst>
              <a:ext uri="{FF2B5EF4-FFF2-40B4-BE49-F238E27FC236}">
                <a16:creationId xmlns:a16="http://schemas.microsoft.com/office/drawing/2014/main" id="{DE8364B9-4361-664A-9E07-728F3C3EEF94}"/>
              </a:ext>
            </a:extLst>
          </p:cNvPr>
          <p:cNvSpPr>
            <a:spLocks noGrp="1"/>
          </p:cNvSpPr>
          <p:nvPr>
            <p:ph type="sldNum" sz="quarter" idx="4"/>
          </p:nvPr>
        </p:nvSpPr>
        <p:spPr/>
        <p:txBody>
          <a:bodyPr/>
          <a:lstStyle/>
          <a:p>
            <a:fld id="{E1123682-AE52-6D45-865E-F1EB3AE0E340}" type="slidenum">
              <a:rPr lang="en-US" smtClean="0"/>
              <a:pPr/>
              <a:t>10</a:t>
            </a:fld>
            <a:endParaRPr lang="en-US" dirty="0"/>
          </a:p>
        </p:txBody>
      </p:sp>
      <p:pic>
        <p:nvPicPr>
          <p:cNvPr id="6" name="Picture 5">
            <a:extLst>
              <a:ext uri="{FF2B5EF4-FFF2-40B4-BE49-F238E27FC236}">
                <a16:creationId xmlns:a16="http://schemas.microsoft.com/office/drawing/2014/main" id="{AD682A1A-E4F3-F147-99C6-4878A9F1C43D}"/>
              </a:ext>
            </a:extLst>
          </p:cNvPr>
          <p:cNvPicPr>
            <a:picLocks noChangeAspect="1"/>
          </p:cNvPicPr>
          <p:nvPr/>
        </p:nvPicPr>
        <p:blipFill>
          <a:blip r:embed="rId2"/>
          <a:stretch>
            <a:fillRect/>
          </a:stretch>
        </p:blipFill>
        <p:spPr>
          <a:xfrm>
            <a:off x="609600" y="1946419"/>
            <a:ext cx="10964359" cy="3647758"/>
          </a:xfrm>
          <a:prstGeom prst="rect">
            <a:avLst/>
          </a:prstGeom>
        </p:spPr>
      </p:pic>
    </p:spTree>
    <p:extLst>
      <p:ext uri="{BB962C8B-B14F-4D97-AF65-F5344CB8AC3E}">
        <p14:creationId xmlns:p14="http://schemas.microsoft.com/office/powerpoint/2010/main" val="2997907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BA50CED-16EF-4C45-9B1A-D36AB7D39B55}"/>
              </a:ext>
            </a:extLst>
          </p:cNvPr>
          <p:cNvSpPr>
            <a:spLocks noGrp="1"/>
          </p:cNvSpPr>
          <p:nvPr>
            <p:ph type="body" sz="quarter" idx="10"/>
          </p:nvPr>
        </p:nvSpPr>
        <p:spPr/>
        <p:txBody>
          <a:bodyPr/>
          <a:lstStyle/>
          <a:p>
            <a:r>
              <a:rPr lang="en-US" dirty="0"/>
              <a:t>Access Patterns – Not All CRUD Is Created Equally</a:t>
            </a:r>
          </a:p>
        </p:txBody>
      </p:sp>
      <p:sp>
        <p:nvSpPr>
          <p:cNvPr id="4" name="Slide Number Placeholder 3">
            <a:extLst>
              <a:ext uri="{FF2B5EF4-FFF2-40B4-BE49-F238E27FC236}">
                <a16:creationId xmlns:a16="http://schemas.microsoft.com/office/drawing/2014/main" id="{8CF5921E-6793-1E49-B5C1-9E45EF0424C4}"/>
              </a:ext>
            </a:extLst>
          </p:cNvPr>
          <p:cNvSpPr>
            <a:spLocks noGrp="1"/>
          </p:cNvSpPr>
          <p:nvPr>
            <p:ph type="sldNum" sz="quarter" idx="4"/>
          </p:nvPr>
        </p:nvSpPr>
        <p:spPr/>
        <p:txBody>
          <a:bodyPr/>
          <a:lstStyle/>
          <a:p>
            <a:fld id="{E1123682-AE52-6D45-865E-F1EB3AE0E340}" type="slidenum">
              <a:rPr lang="en-US" smtClean="0"/>
              <a:pPr/>
              <a:t>11</a:t>
            </a:fld>
            <a:endParaRPr lang="en-US" dirty="0"/>
          </a:p>
        </p:txBody>
      </p:sp>
    </p:spTree>
    <p:extLst>
      <p:ext uri="{BB962C8B-B14F-4D97-AF65-F5344CB8AC3E}">
        <p14:creationId xmlns:p14="http://schemas.microsoft.com/office/powerpoint/2010/main" val="2153747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59FFB1-7F35-6F48-BD99-5BDAA7CB288E}"/>
              </a:ext>
            </a:extLst>
          </p:cNvPr>
          <p:cNvSpPr>
            <a:spLocks noGrp="1"/>
          </p:cNvSpPr>
          <p:nvPr>
            <p:ph type="title"/>
          </p:nvPr>
        </p:nvSpPr>
        <p:spPr/>
        <p:txBody>
          <a:bodyPr/>
          <a:lstStyle/>
          <a:p>
            <a:r>
              <a:rPr lang="en-US" sz="4400" dirty="0"/>
              <a:t>Inserting Records – Our First Headscratcher</a:t>
            </a:r>
          </a:p>
        </p:txBody>
      </p:sp>
      <p:sp>
        <p:nvSpPr>
          <p:cNvPr id="5" name="Content Placeholder 4">
            <a:extLst>
              <a:ext uri="{FF2B5EF4-FFF2-40B4-BE49-F238E27FC236}">
                <a16:creationId xmlns:a16="http://schemas.microsoft.com/office/drawing/2014/main" id="{8BF34900-AAD9-1149-B7F3-1F0DA05F0EFE}"/>
              </a:ext>
            </a:extLst>
          </p:cNvPr>
          <p:cNvSpPr>
            <a:spLocks noGrp="1"/>
          </p:cNvSpPr>
          <p:nvPr>
            <p:ph idx="1"/>
          </p:nvPr>
        </p:nvSpPr>
        <p:spPr/>
        <p:txBody>
          <a:bodyPr/>
          <a:lstStyle/>
          <a:p>
            <a:r>
              <a:rPr lang="en-US" sz="2800" dirty="0"/>
              <a:t>If we insert one record, we get one insert statement. Good!</a:t>
            </a:r>
          </a:p>
          <a:p>
            <a:endParaRPr lang="en-US" sz="2800" dirty="0"/>
          </a:p>
          <a:p>
            <a:endParaRPr lang="en-US" sz="2800" dirty="0"/>
          </a:p>
          <a:p>
            <a:endParaRPr lang="en-US" sz="2800" dirty="0"/>
          </a:p>
          <a:p>
            <a:r>
              <a:rPr lang="en-US" sz="2800" dirty="0"/>
              <a:t>If we insert more than one record…</a:t>
            </a:r>
          </a:p>
        </p:txBody>
      </p:sp>
      <p:sp>
        <p:nvSpPr>
          <p:cNvPr id="6" name="Text Placeholder 5">
            <a:extLst>
              <a:ext uri="{FF2B5EF4-FFF2-40B4-BE49-F238E27FC236}">
                <a16:creationId xmlns:a16="http://schemas.microsoft.com/office/drawing/2014/main" id="{8D30F82C-59A4-3F42-955F-28BE1EAC3C32}"/>
              </a:ext>
            </a:extLst>
          </p:cNvPr>
          <p:cNvSpPr>
            <a:spLocks noGrp="1"/>
          </p:cNvSpPr>
          <p:nvPr>
            <p:ph type="body" sz="quarter" idx="13"/>
          </p:nvPr>
        </p:nvSpPr>
        <p:spPr/>
        <p:txBody>
          <a:bodyPr/>
          <a:lstStyle/>
          <a:p>
            <a:r>
              <a:rPr lang="en-US" dirty="0"/>
              <a:t>ACCESS PATTERNS</a:t>
            </a:r>
          </a:p>
        </p:txBody>
      </p:sp>
      <p:sp>
        <p:nvSpPr>
          <p:cNvPr id="3" name="Slide Number Placeholder 2">
            <a:extLst>
              <a:ext uri="{FF2B5EF4-FFF2-40B4-BE49-F238E27FC236}">
                <a16:creationId xmlns:a16="http://schemas.microsoft.com/office/drawing/2014/main" id="{3E9E9C44-B204-3542-BD66-DB8D858006A6}"/>
              </a:ext>
            </a:extLst>
          </p:cNvPr>
          <p:cNvSpPr>
            <a:spLocks noGrp="1"/>
          </p:cNvSpPr>
          <p:nvPr>
            <p:ph type="sldNum" sz="quarter" idx="4"/>
          </p:nvPr>
        </p:nvSpPr>
        <p:spPr/>
        <p:txBody>
          <a:bodyPr/>
          <a:lstStyle/>
          <a:p>
            <a:fld id="{E1123682-AE52-6D45-865E-F1EB3AE0E340}" type="slidenum">
              <a:rPr lang="en-US" smtClean="0"/>
              <a:pPr/>
              <a:t>12</a:t>
            </a:fld>
            <a:endParaRPr lang="en-US" dirty="0"/>
          </a:p>
        </p:txBody>
      </p:sp>
      <p:pic>
        <p:nvPicPr>
          <p:cNvPr id="8" name="Picture 7" descr="A picture containing graphical user interface&#10;&#10;Description automatically generated">
            <a:extLst>
              <a:ext uri="{FF2B5EF4-FFF2-40B4-BE49-F238E27FC236}">
                <a16:creationId xmlns:a16="http://schemas.microsoft.com/office/drawing/2014/main" id="{57941780-C01A-B54A-BD0F-805226DB5A9D}"/>
              </a:ext>
            </a:extLst>
          </p:cNvPr>
          <p:cNvPicPr>
            <a:picLocks noChangeAspect="1"/>
          </p:cNvPicPr>
          <p:nvPr/>
        </p:nvPicPr>
        <p:blipFill>
          <a:blip r:embed="rId2"/>
          <a:stretch>
            <a:fillRect/>
          </a:stretch>
        </p:blipFill>
        <p:spPr>
          <a:xfrm>
            <a:off x="609600" y="1967954"/>
            <a:ext cx="11024257" cy="1461046"/>
          </a:xfrm>
          <a:prstGeom prst="rect">
            <a:avLst/>
          </a:prstGeom>
        </p:spPr>
      </p:pic>
      <p:pic>
        <p:nvPicPr>
          <p:cNvPr id="10" name="Picture 9" descr="Text&#10;&#10;Description automatically generated with medium confidence">
            <a:extLst>
              <a:ext uri="{FF2B5EF4-FFF2-40B4-BE49-F238E27FC236}">
                <a16:creationId xmlns:a16="http://schemas.microsoft.com/office/drawing/2014/main" id="{10AD7256-B000-0D41-A806-9EDFEA33E7B3}"/>
              </a:ext>
            </a:extLst>
          </p:cNvPr>
          <p:cNvPicPr>
            <a:picLocks noChangeAspect="1"/>
          </p:cNvPicPr>
          <p:nvPr/>
        </p:nvPicPr>
        <p:blipFill>
          <a:blip r:embed="rId3"/>
          <a:stretch>
            <a:fillRect/>
          </a:stretch>
        </p:blipFill>
        <p:spPr>
          <a:xfrm>
            <a:off x="1631950" y="4010617"/>
            <a:ext cx="8928100" cy="2247900"/>
          </a:xfrm>
          <a:prstGeom prst="rect">
            <a:avLst/>
          </a:prstGeom>
        </p:spPr>
      </p:pic>
    </p:spTree>
    <p:extLst>
      <p:ext uri="{BB962C8B-B14F-4D97-AF65-F5344CB8AC3E}">
        <p14:creationId xmlns:p14="http://schemas.microsoft.com/office/powerpoint/2010/main" val="256984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E7684-AFEA-D14D-9390-D48BBB1B1B2B}"/>
              </a:ext>
            </a:extLst>
          </p:cNvPr>
          <p:cNvSpPr>
            <a:spLocks noGrp="1"/>
          </p:cNvSpPr>
          <p:nvPr>
            <p:ph type="title"/>
          </p:nvPr>
        </p:nvSpPr>
        <p:spPr/>
        <p:txBody>
          <a:bodyPr/>
          <a:lstStyle/>
          <a:p>
            <a:r>
              <a:rPr lang="en-US" sz="4400" dirty="0"/>
              <a:t>How Did This Happen?</a:t>
            </a:r>
          </a:p>
        </p:txBody>
      </p:sp>
      <p:sp>
        <p:nvSpPr>
          <p:cNvPr id="3" name="Content Placeholder 2">
            <a:extLst>
              <a:ext uri="{FF2B5EF4-FFF2-40B4-BE49-F238E27FC236}">
                <a16:creationId xmlns:a16="http://schemas.microsoft.com/office/drawing/2014/main" id="{0564F3B9-7DEF-C04C-870F-E1A2C46E0F0F}"/>
              </a:ext>
            </a:extLst>
          </p:cNvPr>
          <p:cNvSpPr>
            <a:spLocks noGrp="1"/>
          </p:cNvSpPr>
          <p:nvPr>
            <p:ph idx="1"/>
          </p:nvPr>
        </p:nvSpPr>
        <p:spPr/>
        <p:txBody>
          <a:bodyPr/>
          <a:lstStyle/>
          <a:p>
            <a:pPr marL="0" indent="0">
              <a:buNone/>
            </a:pPr>
            <a:r>
              <a:rPr lang="en-US" sz="2800" dirty="0"/>
              <a:t>How did these two lines…</a:t>
            </a:r>
          </a:p>
          <a:p>
            <a:pPr marL="0" indent="0">
              <a:buNone/>
            </a:pPr>
            <a:endParaRPr lang="en-US" sz="2800" dirty="0"/>
          </a:p>
          <a:p>
            <a:pPr marL="0" indent="0">
              <a:buNone/>
            </a:pPr>
            <a:endParaRPr lang="en-US" sz="2800" dirty="0"/>
          </a:p>
          <a:p>
            <a:pPr marL="0" indent="0">
              <a:buNone/>
            </a:pPr>
            <a:r>
              <a:rPr lang="en-US" sz="2800" dirty="0"/>
              <a:t>Become this monstrosity?</a:t>
            </a:r>
          </a:p>
        </p:txBody>
      </p:sp>
      <p:sp>
        <p:nvSpPr>
          <p:cNvPr id="4" name="Text Placeholder 3">
            <a:extLst>
              <a:ext uri="{FF2B5EF4-FFF2-40B4-BE49-F238E27FC236}">
                <a16:creationId xmlns:a16="http://schemas.microsoft.com/office/drawing/2014/main" id="{B0B4810A-0AD8-4342-AF20-7452ACADEDB8}"/>
              </a:ext>
            </a:extLst>
          </p:cNvPr>
          <p:cNvSpPr>
            <a:spLocks noGrp="1"/>
          </p:cNvSpPr>
          <p:nvPr>
            <p:ph type="body" sz="quarter" idx="13"/>
          </p:nvPr>
        </p:nvSpPr>
        <p:spPr/>
        <p:txBody>
          <a:bodyPr/>
          <a:lstStyle/>
          <a:p>
            <a:r>
              <a:rPr lang="en-US" dirty="0"/>
              <a:t>ACCESS PATTERNS</a:t>
            </a:r>
          </a:p>
        </p:txBody>
      </p:sp>
      <p:sp>
        <p:nvSpPr>
          <p:cNvPr id="5" name="Slide Number Placeholder 4">
            <a:extLst>
              <a:ext uri="{FF2B5EF4-FFF2-40B4-BE49-F238E27FC236}">
                <a16:creationId xmlns:a16="http://schemas.microsoft.com/office/drawing/2014/main" id="{0D623188-099E-704E-B776-C2759F99AC9A}"/>
              </a:ext>
            </a:extLst>
          </p:cNvPr>
          <p:cNvSpPr>
            <a:spLocks noGrp="1"/>
          </p:cNvSpPr>
          <p:nvPr>
            <p:ph type="sldNum" sz="quarter" idx="4"/>
          </p:nvPr>
        </p:nvSpPr>
        <p:spPr/>
        <p:txBody>
          <a:bodyPr/>
          <a:lstStyle/>
          <a:p>
            <a:fld id="{E1123682-AE52-6D45-865E-F1EB3AE0E340}" type="slidenum">
              <a:rPr lang="en-US" smtClean="0"/>
              <a:pPr/>
              <a:t>13</a:t>
            </a:fld>
            <a:endParaRPr lang="en-US" dirty="0"/>
          </a:p>
        </p:txBody>
      </p:sp>
      <p:pic>
        <p:nvPicPr>
          <p:cNvPr id="7" name="Picture 6" descr="Text&#10;&#10;Description automatically generated">
            <a:extLst>
              <a:ext uri="{FF2B5EF4-FFF2-40B4-BE49-F238E27FC236}">
                <a16:creationId xmlns:a16="http://schemas.microsoft.com/office/drawing/2014/main" id="{4AF2A01F-C851-324E-B001-66CCB3066153}"/>
              </a:ext>
            </a:extLst>
          </p:cNvPr>
          <p:cNvPicPr>
            <a:picLocks noChangeAspect="1"/>
          </p:cNvPicPr>
          <p:nvPr/>
        </p:nvPicPr>
        <p:blipFill>
          <a:blip r:embed="rId2"/>
          <a:stretch>
            <a:fillRect/>
          </a:stretch>
        </p:blipFill>
        <p:spPr>
          <a:xfrm>
            <a:off x="4038600" y="2215103"/>
            <a:ext cx="4114800" cy="558800"/>
          </a:xfrm>
          <a:prstGeom prst="rect">
            <a:avLst/>
          </a:prstGeom>
        </p:spPr>
      </p:pic>
      <p:pic>
        <p:nvPicPr>
          <p:cNvPr id="8" name="Picture 7">
            <a:extLst>
              <a:ext uri="{FF2B5EF4-FFF2-40B4-BE49-F238E27FC236}">
                <a16:creationId xmlns:a16="http://schemas.microsoft.com/office/drawing/2014/main" id="{41C7A7C8-EEE4-2249-A9D8-3D6509C83EF0}"/>
              </a:ext>
            </a:extLst>
          </p:cNvPr>
          <p:cNvPicPr>
            <a:picLocks noChangeAspect="1"/>
          </p:cNvPicPr>
          <p:nvPr/>
        </p:nvPicPr>
        <p:blipFill>
          <a:blip r:embed="rId3"/>
          <a:stretch>
            <a:fillRect/>
          </a:stretch>
        </p:blipFill>
        <p:spPr>
          <a:xfrm>
            <a:off x="649098" y="3563257"/>
            <a:ext cx="10933302" cy="2752766"/>
          </a:xfrm>
          <a:prstGeom prst="rect">
            <a:avLst/>
          </a:prstGeom>
        </p:spPr>
      </p:pic>
    </p:spTree>
    <p:extLst>
      <p:ext uri="{BB962C8B-B14F-4D97-AF65-F5344CB8AC3E}">
        <p14:creationId xmlns:p14="http://schemas.microsoft.com/office/powerpoint/2010/main" val="2323546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9AD2E-C7FF-7048-894D-31750FDD585A}"/>
              </a:ext>
            </a:extLst>
          </p:cNvPr>
          <p:cNvSpPr>
            <a:spLocks noGrp="1"/>
          </p:cNvSpPr>
          <p:nvPr>
            <p:ph type="title"/>
          </p:nvPr>
        </p:nvSpPr>
        <p:spPr/>
        <p:txBody>
          <a:bodyPr/>
          <a:lstStyle/>
          <a:p>
            <a:r>
              <a:rPr lang="en-US" sz="4400" dirty="0"/>
              <a:t>The Method to the Madness</a:t>
            </a:r>
          </a:p>
        </p:txBody>
      </p:sp>
      <p:sp>
        <p:nvSpPr>
          <p:cNvPr id="3" name="Content Placeholder 2">
            <a:extLst>
              <a:ext uri="{FF2B5EF4-FFF2-40B4-BE49-F238E27FC236}">
                <a16:creationId xmlns:a16="http://schemas.microsoft.com/office/drawing/2014/main" id="{04AE12BB-70B0-5B47-BD12-BA416A6B6AE4}"/>
              </a:ext>
            </a:extLst>
          </p:cNvPr>
          <p:cNvSpPr>
            <a:spLocks noGrp="1"/>
          </p:cNvSpPr>
          <p:nvPr>
            <p:ph idx="1"/>
          </p:nvPr>
        </p:nvSpPr>
        <p:spPr>
          <a:xfrm>
            <a:off x="609600" y="3577330"/>
            <a:ext cx="10972800" cy="1976505"/>
          </a:xfrm>
        </p:spPr>
        <p:txBody>
          <a:bodyPr/>
          <a:lstStyle/>
          <a:p>
            <a:r>
              <a:rPr lang="en-US" sz="2400" dirty="0"/>
              <a:t>This is not necessarily a bad choice. While the T-SQL Merge statement has issues (notably with deadlocks), it is more efficient than running single Insert statements</a:t>
            </a:r>
          </a:p>
          <a:p>
            <a:r>
              <a:rPr lang="en-US" sz="2400" dirty="0"/>
              <a:t>However, in your environment, it may make sense to force single Insert statements – particularly because EF Core uses the Merge statement when there are 3 or more entities to be inserted – by changing the Max Batch Size</a:t>
            </a:r>
          </a:p>
        </p:txBody>
      </p:sp>
      <p:sp>
        <p:nvSpPr>
          <p:cNvPr id="4" name="Text Placeholder 3">
            <a:extLst>
              <a:ext uri="{FF2B5EF4-FFF2-40B4-BE49-F238E27FC236}">
                <a16:creationId xmlns:a16="http://schemas.microsoft.com/office/drawing/2014/main" id="{222234BF-D682-2B4A-9FD9-C65B755D095F}"/>
              </a:ext>
            </a:extLst>
          </p:cNvPr>
          <p:cNvSpPr>
            <a:spLocks noGrp="1"/>
          </p:cNvSpPr>
          <p:nvPr>
            <p:ph type="body" sz="quarter" idx="13"/>
          </p:nvPr>
        </p:nvSpPr>
        <p:spPr/>
        <p:txBody>
          <a:bodyPr/>
          <a:lstStyle/>
          <a:p>
            <a:r>
              <a:rPr lang="en-US" dirty="0"/>
              <a:t>ACCESS PATTERNS</a:t>
            </a:r>
          </a:p>
        </p:txBody>
      </p:sp>
      <p:sp>
        <p:nvSpPr>
          <p:cNvPr id="5" name="Slide Number Placeholder 4">
            <a:extLst>
              <a:ext uri="{FF2B5EF4-FFF2-40B4-BE49-F238E27FC236}">
                <a16:creationId xmlns:a16="http://schemas.microsoft.com/office/drawing/2014/main" id="{0DC8CB8D-6C0E-DA40-9BE4-AC84698D3C5C}"/>
              </a:ext>
            </a:extLst>
          </p:cNvPr>
          <p:cNvSpPr>
            <a:spLocks noGrp="1"/>
          </p:cNvSpPr>
          <p:nvPr>
            <p:ph type="sldNum" sz="quarter" idx="4"/>
          </p:nvPr>
        </p:nvSpPr>
        <p:spPr/>
        <p:txBody>
          <a:bodyPr/>
          <a:lstStyle/>
          <a:p>
            <a:fld id="{E1123682-AE52-6D45-865E-F1EB3AE0E340}" type="slidenum">
              <a:rPr lang="en-US" smtClean="0"/>
              <a:pPr/>
              <a:t>14</a:t>
            </a:fld>
            <a:endParaRPr lang="en-US" dirty="0"/>
          </a:p>
        </p:txBody>
      </p:sp>
      <p:grpSp>
        <p:nvGrpSpPr>
          <p:cNvPr id="6" name="Group 5">
            <a:extLst>
              <a:ext uri="{FF2B5EF4-FFF2-40B4-BE49-F238E27FC236}">
                <a16:creationId xmlns:a16="http://schemas.microsoft.com/office/drawing/2014/main" id="{33672B80-8692-8D4F-83F4-5C977AB88DE6}"/>
              </a:ext>
            </a:extLst>
          </p:cNvPr>
          <p:cNvGrpSpPr/>
          <p:nvPr/>
        </p:nvGrpSpPr>
        <p:grpSpPr>
          <a:xfrm>
            <a:off x="609599" y="1597667"/>
            <a:ext cx="10972799" cy="1831333"/>
            <a:chOff x="2506128" y="2652744"/>
            <a:chExt cx="7021482" cy="1117891"/>
          </a:xfrm>
        </p:grpSpPr>
        <p:sp>
          <p:nvSpPr>
            <p:cNvPr id="7" name="Rectangle 6">
              <a:extLst>
                <a:ext uri="{FF2B5EF4-FFF2-40B4-BE49-F238E27FC236}">
                  <a16:creationId xmlns:a16="http://schemas.microsoft.com/office/drawing/2014/main" id="{00D9E09C-31EF-9042-9384-42FB30418B51}"/>
                </a:ext>
              </a:extLst>
            </p:cNvPr>
            <p:cNvSpPr/>
            <p:nvPr/>
          </p:nvSpPr>
          <p:spPr>
            <a:xfrm>
              <a:off x="2506128" y="2652744"/>
              <a:ext cx="1847758" cy="1108655"/>
            </a:xfrm>
            <a:prstGeom prst="rect">
              <a:avLst/>
            </a:prstGeom>
            <a:solidFill>
              <a:schemeClr val="bg2"/>
            </a:solidFill>
            <a:ln>
              <a:noFill/>
            </a:ln>
          </p:spPr>
          <p:style>
            <a:lnRef idx="2">
              <a:schemeClr val="accent6">
                <a:shade val="50000"/>
              </a:schemeClr>
            </a:lnRef>
            <a:fillRef idx="1">
              <a:schemeClr val="accent6"/>
            </a:fillRef>
            <a:effectRef idx="0">
              <a:schemeClr val="accent6"/>
            </a:effectRef>
            <a:fontRef idx="minor">
              <a:schemeClr val="lt1"/>
            </a:fontRef>
          </p:style>
          <p:txBody>
            <a:bodyPr spcFirstLastPara="0" vert="horz" wrap="square" lIns="111602" tIns="111602" rIns="111602" bIns="111602" numCol="1" spcCol="1270" anchor="ctr" anchorCtr="0">
              <a:noAutofit/>
            </a:bodyPr>
            <a:lstStyle/>
            <a:p>
              <a:pPr algn="ctr" defTabSz="923155">
                <a:lnSpc>
                  <a:spcPct val="90000"/>
                </a:lnSpc>
                <a:spcBef>
                  <a:spcPct val="0"/>
                </a:spcBef>
                <a:spcAft>
                  <a:spcPct val="35000"/>
                </a:spcAft>
              </a:pPr>
              <a:r>
                <a:rPr lang="en-US" sz="2400" dirty="0"/>
                <a:t>Single Insert Statements are Slow (True-</a:t>
              </a:r>
              <a:r>
                <a:rPr lang="en-US" sz="2400" dirty="0" err="1"/>
                <a:t>ish</a:t>
              </a:r>
              <a:r>
                <a:rPr lang="en-US" sz="2400" dirty="0"/>
                <a:t>)</a:t>
              </a:r>
            </a:p>
          </p:txBody>
        </p:sp>
        <p:sp>
          <p:nvSpPr>
            <p:cNvPr id="8" name="Freeform 7">
              <a:extLst>
                <a:ext uri="{FF2B5EF4-FFF2-40B4-BE49-F238E27FC236}">
                  <a16:creationId xmlns:a16="http://schemas.microsoft.com/office/drawing/2014/main" id="{32D4CDD4-2F28-6546-952D-1CCF5E3FD1A6}"/>
                </a:ext>
              </a:extLst>
            </p:cNvPr>
            <p:cNvSpPr/>
            <p:nvPr/>
          </p:nvSpPr>
          <p:spPr>
            <a:xfrm>
              <a:off x="4538663" y="2977950"/>
              <a:ext cx="391724" cy="458243"/>
            </a:xfrm>
            <a:custGeom>
              <a:avLst/>
              <a:gdLst>
                <a:gd name="connsiteX0" fmla="*/ 0 w 339494"/>
                <a:gd name="connsiteY0" fmla="*/ 79429 h 397144"/>
                <a:gd name="connsiteX1" fmla="*/ 169747 w 339494"/>
                <a:gd name="connsiteY1" fmla="*/ 79429 h 397144"/>
                <a:gd name="connsiteX2" fmla="*/ 169747 w 339494"/>
                <a:gd name="connsiteY2" fmla="*/ 0 h 397144"/>
                <a:gd name="connsiteX3" fmla="*/ 339494 w 339494"/>
                <a:gd name="connsiteY3" fmla="*/ 198572 h 397144"/>
                <a:gd name="connsiteX4" fmla="*/ 169747 w 339494"/>
                <a:gd name="connsiteY4" fmla="*/ 397144 h 397144"/>
                <a:gd name="connsiteX5" fmla="*/ 169747 w 339494"/>
                <a:gd name="connsiteY5" fmla="*/ 317715 h 397144"/>
                <a:gd name="connsiteX6" fmla="*/ 0 w 339494"/>
                <a:gd name="connsiteY6" fmla="*/ 317715 h 397144"/>
                <a:gd name="connsiteX7" fmla="*/ 0 w 339494"/>
                <a:gd name="connsiteY7" fmla="*/ 79429 h 39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494" h="397144">
                  <a:moveTo>
                    <a:pt x="0" y="79429"/>
                  </a:moveTo>
                  <a:lnTo>
                    <a:pt x="169747" y="79429"/>
                  </a:lnTo>
                  <a:lnTo>
                    <a:pt x="169747" y="0"/>
                  </a:lnTo>
                  <a:lnTo>
                    <a:pt x="339494" y="198572"/>
                  </a:lnTo>
                  <a:lnTo>
                    <a:pt x="169747" y="397144"/>
                  </a:lnTo>
                  <a:lnTo>
                    <a:pt x="169747" y="317715"/>
                  </a:lnTo>
                  <a:lnTo>
                    <a:pt x="0" y="317715"/>
                  </a:lnTo>
                  <a:lnTo>
                    <a:pt x="0" y="79429"/>
                  </a:lnTo>
                  <a:close/>
                </a:path>
              </a:pathLst>
            </a:custGeom>
            <a:solidFill>
              <a:schemeClr val="bg2"/>
            </a:solidFill>
            <a:ln>
              <a:noFill/>
            </a:ln>
          </p:spPr>
          <p:style>
            <a:lnRef idx="2">
              <a:schemeClr val="accent6">
                <a:shade val="50000"/>
              </a:schemeClr>
            </a:lnRef>
            <a:fillRef idx="1">
              <a:schemeClr val="accent6"/>
            </a:fillRef>
            <a:effectRef idx="0">
              <a:schemeClr val="accent6"/>
            </a:effectRef>
            <a:fontRef idx="minor">
              <a:schemeClr val="lt1"/>
            </a:fontRef>
          </p:style>
          <p:txBody>
            <a:bodyPr spcFirstLastPara="0" vert="horz" wrap="square" lIns="0" tIns="91649" rIns="117517" bIns="91649" numCol="1" spcCol="1270" anchor="ctr" anchorCtr="0">
              <a:noAutofit/>
            </a:bodyPr>
            <a:lstStyle/>
            <a:p>
              <a:pPr algn="ctr" defTabSz="718010">
                <a:lnSpc>
                  <a:spcPct val="90000"/>
                </a:lnSpc>
                <a:spcBef>
                  <a:spcPct val="0"/>
                </a:spcBef>
                <a:spcAft>
                  <a:spcPct val="35000"/>
                </a:spcAft>
              </a:pPr>
              <a:endParaRPr lang="en-US" sz="1615"/>
            </a:p>
          </p:txBody>
        </p:sp>
        <p:sp>
          <p:nvSpPr>
            <p:cNvPr id="9" name="Rectangle 8">
              <a:extLst>
                <a:ext uri="{FF2B5EF4-FFF2-40B4-BE49-F238E27FC236}">
                  <a16:creationId xmlns:a16="http://schemas.microsoft.com/office/drawing/2014/main" id="{2DF366E1-3EC6-CD42-9460-C71971F6FF8E}"/>
                </a:ext>
              </a:extLst>
            </p:cNvPr>
            <p:cNvSpPr/>
            <p:nvPr/>
          </p:nvSpPr>
          <p:spPr>
            <a:xfrm>
              <a:off x="5092990" y="2661980"/>
              <a:ext cx="1847758" cy="1108655"/>
            </a:xfrm>
            <a:prstGeom prst="rect">
              <a:avLst/>
            </a:prstGeom>
            <a:solidFill>
              <a:schemeClr val="tx1"/>
            </a:solidFill>
          </p:spPr>
          <p:style>
            <a:lnRef idx="2">
              <a:schemeClr val="lt1">
                <a:hueOff val="0"/>
                <a:satOff val="0"/>
                <a:lumOff val="0"/>
                <a:alphaOff val="0"/>
              </a:schemeClr>
            </a:lnRef>
            <a:fillRef idx="1">
              <a:schemeClr val="accent4">
                <a:hueOff val="5193882"/>
                <a:satOff val="-9558"/>
                <a:lumOff val="-5391"/>
                <a:alphaOff val="0"/>
              </a:schemeClr>
            </a:fillRef>
            <a:effectRef idx="0">
              <a:schemeClr val="accent4">
                <a:hueOff val="5193882"/>
                <a:satOff val="-9558"/>
                <a:lumOff val="-5391"/>
                <a:alphaOff val="0"/>
              </a:schemeClr>
            </a:effectRef>
            <a:fontRef idx="minor">
              <a:schemeClr val="lt1"/>
            </a:fontRef>
          </p:style>
          <p:txBody>
            <a:bodyPr spcFirstLastPara="0" vert="horz" wrap="square" lIns="111602" tIns="111602" rIns="111602" bIns="111602" numCol="1" spcCol="1270" anchor="ctr" anchorCtr="0">
              <a:noAutofit/>
            </a:bodyPr>
            <a:lstStyle/>
            <a:p>
              <a:pPr algn="ctr" defTabSz="923155">
                <a:lnSpc>
                  <a:spcPct val="90000"/>
                </a:lnSpc>
                <a:spcBef>
                  <a:spcPct val="0"/>
                </a:spcBef>
                <a:spcAft>
                  <a:spcPct val="35000"/>
                </a:spcAft>
              </a:pPr>
              <a:r>
                <a:rPr lang="en-US" sz="2400" dirty="0"/>
                <a:t>Inserting Multiple Records is More Efficient (True-</a:t>
              </a:r>
              <a:r>
                <a:rPr lang="en-US" sz="2400" dirty="0" err="1"/>
                <a:t>ish</a:t>
              </a:r>
              <a:r>
                <a:rPr lang="en-US" sz="2400" dirty="0"/>
                <a:t>)</a:t>
              </a:r>
            </a:p>
          </p:txBody>
        </p:sp>
        <p:sp>
          <p:nvSpPr>
            <p:cNvPr id="10" name="Freeform 9">
              <a:extLst>
                <a:ext uri="{FF2B5EF4-FFF2-40B4-BE49-F238E27FC236}">
                  <a16:creationId xmlns:a16="http://schemas.microsoft.com/office/drawing/2014/main" id="{0EFABA7E-D30F-074D-AF42-D57072D02B91}"/>
                </a:ext>
              </a:extLst>
            </p:cNvPr>
            <p:cNvSpPr/>
            <p:nvPr/>
          </p:nvSpPr>
          <p:spPr>
            <a:xfrm>
              <a:off x="7125525" y="2977950"/>
              <a:ext cx="391724" cy="458243"/>
            </a:xfrm>
            <a:custGeom>
              <a:avLst/>
              <a:gdLst>
                <a:gd name="connsiteX0" fmla="*/ 0 w 339494"/>
                <a:gd name="connsiteY0" fmla="*/ 79429 h 397144"/>
                <a:gd name="connsiteX1" fmla="*/ 169747 w 339494"/>
                <a:gd name="connsiteY1" fmla="*/ 79429 h 397144"/>
                <a:gd name="connsiteX2" fmla="*/ 169747 w 339494"/>
                <a:gd name="connsiteY2" fmla="*/ 0 h 397144"/>
                <a:gd name="connsiteX3" fmla="*/ 339494 w 339494"/>
                <a:gd name="connsiteY3" fmla="*/ 198572 h 397144"/>
                <a:gd name="connsiteX4" fmla="*/ 169747 w 339494"/>
                <a:gd name="connsiteY4" fmla="*/ 397144 h 397144"/>
                <a:gd name="connsiteX5" fmla="*/ 169747 w 339494"/>
                <a:gd name="connsiteY5" fmla="*/ 317715 h 397144"/>
                <a:gd name="connsiteX6" fmla="*/ 0 w 339494"/>
                <a:gd name="connsiteY6" fmla="*/ 317715 h 397144"/>
                <a:gd name="connsiteX7" fmla="*/ 0 w 339494"/>
                <a:gd name="connsiteY7" fmla="*/ 79429 h 39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494" h="397144">
                  <a:moveTo>
                    <a:pt x="0" y="79429"/>
                  </a:moveTo>
                  <a:lnTo>
                    <a:pt x="169747" y="79429"/>
                  </a:lnTo>
                  <a:lnTo>
                    <a:pt x="169747" y="0"/>
                  </a:lnTo>
                  <a:lnTo>
                    <a:pt x="339494" y="198572"/>
                  </a:lnTo>
                  <a:lnTo>
                    <a:pt x="169747" y="397144"/>
                  </a:lnTo>
                  <a:lnTo>
                    <a:pt x="169747" y="317715"/>
                  </a:lnTo>
                  <a:lnTo>
                    <a:pt x="0" y="317715"/>
                  </a:lnTo>
                  <a:lnTo>
                    <a:pt x="0" y="79429"/>
                  </a:lnTo>
                  <a:close/>
                </a:path>
              </a:pathLst>
            </a:custGeom>
            <a:solidFill>
              <a:schemeClr val="tx1"/>
            </a:solidFill>
          </p:spPr>
          <p:style>
            <a:lnRef idx="0">
              <a:schemeClr val="lt1">
                <a:hueOff val="0"/>
                <a:satOff val="0"/>
                <a:lumOff val="0"/>
                <a:alphaOff val="0"/>
              </a:schemeClr>
            </a:lnRef>
            <a:fillRef idx="1">
              <a:schemeClr val="accent4">
                <a:hueOff val="10387764"/>
                <a:satOff val="-19117"/>
                <a:lumOff val="-10782"/>
                <a:alphaOff val="0"/>
              </a:schemeClr>
            </a:fillRef>
            <a:effectRef idx="0">
              <a:schemeClr val="accent4">
                <a:hueOff val="10387764"/>
                <a:satOff val="-19117"/>
                <a:lumOff val="-10782"/>
                <a:alphaOff val="0"/>
              </a:schemeClr>
            </a:effectRef>
            <a:fontRef idx="minor">
              <a:schemeClr val="lt1"/>
            </a:fontRef>
          </p:style>
          <p:txBody>
            <a:bodyPr spcFirstLastPara="0" vert="horz" wrap="square" lIns="0" tIns="91649" rIns="117517" bIns="91649" numCol="1" spcCol="1270" anchor="ctr" anchorCtr="0">
              <a:noAutofit/>
            </a:bodyPr>
            <a:lstStyle/>
            <a:p>
              <a:pPr algn="ctr" defTabSz="718010">
                <a:lnSpc>
                  <a:spcPct val="90000"/>
                </a:lnSpc>
                <a:spcBef>
                  <a:spcPct val="0"/>
                </a:spcBef>
                <a:spcAft>
                  <a:spcPct val="35000"/>
                </a:spcAft>
              </a:pPr>
              <a:endParaRPr lang="en-US" sz="1615"/>
            </a:p>
          </p:txBody>
        </p:sp>
        <p:sp>
          <p:nvSpPr>
            <p:cNvPr id="11" name="Rectangle 10">
              <a:extLst>
                <a:ext uri="{FF2B5EF4-FFF2-40B4-BE49-F238E27FC236}">
                  <a16:creationId xmlns:a16="http://schemas.microsoft.com/office/drawing/2014/main" id="{67814AA5-A7EE-FB4D-9BEE-7B9D81714B8E}"/>
                </a:ext>
              </a:extLst>
            </p:cNvPr>
            <p:cNvSpPr/>
            <p:nvPr/>
          </p:nvSpPr>
          <p:spPr>
            <a:xfrm>
              <a:off x="7679852" y="2652744"/>
              <a:ext cx="1847758" cy="1108655"/>
            </a:xfrm>
            <a:prstGeom prst="rect">
              <a:avLst/>
            </a:prstGeom>
            <a:solidFill>
              <a:schemeClr val="tx2"/>
            </a:solidFill>
          </p:spPr>
          <p:style>
            <a:lnRef idx="2">
              <a:schemeClr val="lt1">
                <a:hueOff val="0"/>
                <a:satOff val="0"/>
                <a:lumOff val="0"/>
                <a:alphaOff val="0"/>
              </a:schemeClr>
            </a:lnRef>
            <a:fillRef idx="1">
              <a:schemeClr val="accent4">
                <a:hueOff val="10387764"/>
                <a:satOff val="-19117"/>
                <a:lumOff val="-10782"/>
                <a:alphaOff val="0"/>
              </a:schemeClr>
            </a:fillRef>
            <a:effectRef idx="0">
              <a:schemeClr val="accent4">
                <a:hueOff val="10387764"/>
                <a:satOff val="-19117"/>
                <a:lumOff val="-10782"/>
                <a:alphaOff val="0"/>
              </a:schemeClr>
            </a:effectRef>
            <a:fontRef idx="minor">
              <a:schemeClr val="lt1"/>
            </a:fontRef>
          </p:style>
          <p:txBody>
            <a:bodyPr spcFirstLastPara="0" vert="horz" wrap="square" lIns="111602" tIns="111602" rIns="111602" bIns="111602" numCol="1" spcCol="1270" anchor="ctr" anchorCtr="0">
              <a:noAutofit/>
            </a:bodyPr>
            <a:lstStyle/>
            <a:p>
              <a:pPr algn="ctr" defTabSz="923155">
                <a:lnSpc>
                  <a:spcPct val="90000"/>
                </a:lnSpc>
                <a:spcBef>
                  <a:spcPct val="0"/>
                </a:spcBef>
                <a:spcAft>
                  <a:spcPct val="35000"/>
                </a:spcAft>
              </a:pPr>
              <a:r>
                <a:rPr lang="en-US" sz="2400" dirty="0">
                  <a:solidFill>
                    <a:schemeClr val="tx1"/>
                  </a:solidFill>
                </a:rPr>
                <a:t>Let’s Use a Merge Statement to Protect Ourselves from Strange SQL Generation Issues!</a:t>
              </a:r>
            </a:p>
          </p:txBody>
        </p:sp>
      </p:grpSp>
      <p:pic>
        <p:nvPicPr>
          <p:cNvPr id="13" name="Picture 12">
            <a:extLst>
              <a:ext uri="{FF2B5EF4-FFF2-40B4-BE49-F238E27FC236}">
                <a16:creationId xmlns:a16="http://schemas.microsoft.com/office/drawing/2014/main" id="{8B0A9AC1-7B37-434F-A6E0-137AFEFF889C}"/>
              </a:ext>
            </a:extLst>
          </p:cNvPr>
          <p:cNvPicPr>
            <a:picLocks noChangeAspect="1"/>
          </p:cNvPicPr>
          <p:nvPr/>
        </p:nvPicPr>
        <p:blipFill>
          <a:blip r:embed="rId2"/>
          <a:stretch>
            <a:fillRect/>
          </a:stretch>
        </p:blipFill>
        <p:spPr>
          <a:xfrm>
            <a:off x="1358898" y="5438936"/>
            <a:ext cx="9474200" cy="965200"/>
          </a:xfrm>
          <a:prstGeom prst="rect">
            <a:avLst/>
          </a:prstGeom>
        </p:spPr>
      </p:pic>
    </p:spTree>
    <p:extLst>
      <p:ext uri="{BB962C8B-B14F-4D97-AF65-F5344CB8AC3E}">
        <p14:creationId xmlns:p14="http://schemas.microsoft.com/office/powerpoint/2010/main" val="2345903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4F0C4-B4B6-1843-BD33-F23317B1C47C}"/>
              </a:ext>
            </a:extLst>
          </p:cNvPr>
          <p:cNvSpPr>
            <a:spLocks noGrp="1"/>
          </p:cNvSpPr>
          <p:nvPr>
            <p:ph type="title"/>
          </p:nvPr>
        </p:nvSpPr>
        <p:spPr/>
        <p:txBody>
          <a:bodyPr/>
          <a:lstStyle/>
          <a:p>
            <a:r>
              <a:rPr lang="en-US" sz="4400" dirty="0"/>
              <a:t>Reading Data – The Clear Choice</a:t>
            </a:r>
          </a:p>
        </p:txBody>
      </p:sp>
      <p:sp>
        <p:nvSpPr>
          <p:cNvPr id="4" name="Text Placeholder 3">
            <a:extLst>
              <a:ext uri="{FF2B5EF4-FFF2-40B4-BE49-F238E27FC236}">
                <a16:creationId xmlns:a16="http://schemas.microsoft.com/office/drawing/2014/main" id="{4C4672FC-A36F-AA46-997F-6D2D414BFE3B}"/>
              </a:ext>
            </a:extLst>
          </p:cNvPr>
          <p:cNvSpPr>
            <a:spLocks noGrp="1"/>
          </p:cNvSpPr>
          <p:nvPr>
            <p:ph type="body" sz="quarter" idx="13"/>
          </p:nvPr>
        </p:nvSpPr>
        <p:spPr/>
        <p:txBody>
          <a:bodyPr/>
          <a:lstStyle/>
          <a:p>
            <a:r>
              <a:rPr lang="en-US" dirty="0"/>
              <a:t>ACCESS PATTERNS</a:t>
            </a:r>
          </a:p>
        </p:txBody>
      </p:sp>
      <p:sp>
        <p:nvSpPr>
          <p:cNvPr id="5" name="Slide Number Placeholder 4">
            <a:extLst>
              <a:ext uri="{FF2B5EF4-FFF2-40B4-BE49-F238E27FC236}">
                <a16:creationId xmlns:a16="http://schemas.microsoft.com/office/drawing/2014/main" id="{A2E9A9EE-5121-D240-B6FD-9B25FE3CEB64}"/>
              </a:ext>
            </a:extLst>
          </p:cNvPr>
          <p:cNvSpPr>
            <a:spLocks noGrp="1"/>
          </p:cNvSpPr>
          <p:nvPr>
            <p:ph type="sldNum" sz="quarter" idx="4"/>
          </p:nvPr>
        </p:nvSpPr>
        <p:spPr/>
        <p:txBody>
          <a:bodyPr/>
          <a:lstStyle/>
          <a:p>
            <a:fld id="{E1123682-AE52-6D45-865E-F1EB3AE0E340}" type="slidenum">
              <a:rPr lang="en-US" smtClean="0"/>
              <a:pPr/>
              <a:t>15</a:t>
            </a:fld>
            <a:endParaRPr lang="en-US" dirty="0"/>
          </a:p>
        </p:txBody>
      </p:sp>
      <p:grpSp>
        <p:nvGrpSpPr>
          <p:cNvPr id="15" name="Группа 3">
            <a:extLst>
              <a:ext uri="{FF2B5EF4-FFF2-40B4-BE49-F238E27FC236}">
                <a16:creationId xmlns:a16="http://schemas.microsoft.com/office/drawing/2014/main" id="{1CC57CE2-F577-3944-8E6C-9FCA733A789E}"/>
              </a:ext>
            </a:extLst>
          </p:cNvPr>
          <p:cNvGrpSpPr>
            <a:grpSpLocks/>
          </p:cNvGrpSpPr>
          <p:nvPr/>
        </p:nvGrpSpPr>
        <p:grpSpPr bwMode="auto">
          <a:xfrm>
            <a:off x="609600" y="2020613"/>
            <a:ext cx="10972800" cy="3439032"/>
            <a:chOff x="6963947" y="7442640"/>
            <a:chExt cx="6038997" cy="2957244"/>
          </a:xfrm>
        </p:grpSpPr>
        <p:sp>
          <p:nvSpPr>
            <p:cNvPr id="16" name="Freeform 844">
              <a:extLst>
                <a:ext uri="{FF2B5EF4-FFF2-40B4-BE49-F238E27FC236}">
                  <a16:creationId xmlns:a16="http://schemas.microsoft.com/office/drawing/2014/main" id="{DB55E50D-FACB-0C49-956A-73D06DC1F4BE}"/>
                </a:ext>
              </a:extLst>
            </p:cNvPr>
            <p:cNvSpPr>
              <a:spLocks/>
            </p:cNvSpPr>
            <p:nvPr/>
          </p:nvSpPr>
          <p:spPr bwMode="auto">
            <a:xfrm>
              <a:off x="6963947" y="9040975"/>
              <a:ext cx="3508306" cy="1358909"/>
            </a:xfrm>
            <a:custGeom>
              <a:avLst/>
              <a:gdLst>
                <a:gd name="T0" fmla="*/ 0 w 718"/>
                <a:gd name="T1" fmla="*/ 2147483646 h 420"/>
                <a:gd name="T2" fmla="*/ 2147483646 w 718"/>
                <a:gd name="T3" fmla="*/ 2147483646 h 420"/>
                <a:gd name="T4" fmla="*/ 2147483646 w 718"/>
                <a:gd name="T5" fmla="*/ 2147483646 h 420"/>
                <a:gd name="T6" fmla="*/ 2147483646 w 718"/>
                <a:gd name="T7" fmla="*/ 2147483646 h 420"/>
                <a:gd name="T8" fmla="*/ 2147483646 w 718"/>
                <a:gd name="T9" fmla="*/ 2147483646 h 420"/>
                <a:gd name="T10" fmla="*/ 2147483646 w 718"/>
                <a:gd name="T11" fmla="*/ 2147483646 h 420"/>
                <a:gd name="T12" fmla="*/ 2147483646 w 718"/>
                <a:gd name="T13" fmla="*/ 0 h 420"/>
                <a:gd name="T14" fmla="*/ 0 w 718"/>
                <a:gd name="T15" fmla="*/ 2147483646 h 42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18" h="420">
                  <a:moveTo>
                    <a:pt x="0" y="210"/>
                  </a:moveTo>
                  <a:lnTo>
                    <a:pt x="210" y="420"/>
                  </a:lnTo>
                  <a:lnTo>
                    <a:pt x="210" y="354"/>
                  </a:lnTo>
                  <a:lnTo>
                    <a:pt x="432" y="354"/>
                  </a:lnTo>
                  <a:lnTo>
                    <a:pt x="718" y="66"/>
                  </a:lnTo>
                  <a:lnTo>
                    <a:pt x="210" y="66"/>
                  </a:lnTo>
                  <a:lnTo>
                    <a:pt x="210" y="0"/>
                  </a:lnTo>
                  <a:lnTo>
                    <a:pt x="0" y="21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79132" tIns="39567" rIns="79132" bIns="39567"/>
            <a:lstStyle/>
            <a:p>
              <a:pPr defTabSz="2813426" eaLnBrk="0" fontAlgn="base" hangingPunct="0">
                <a:spcBef>
                  <a:spcPct val="0"/>
                </a:spcBef>
                <a:spcAft>
                  <a:spcPct val="0"/>
                </a:spcAft>
                <a:defRPr/>
              </a:pPr>
              <a:endParaRPr kumimoji="1" lang="en-US" sz="1385" kern="0">
                <a:solidFill>
                  <a:srgbClr val="F2F2F2"/>
                </a:solidFill>
                <a:latin typeface="Calibri" panose="020F0502020204030204" pitchFamily="34" charset="0"/>
                <a:cs typeface="Calibri" panose="020F0502020204030204" pitchFamily="34" charset="0"/>
              </a:endParaRPr>
            </a:p>
          </p:txBody>
        </p:sp>
        <p:sp>
          <p:nvSpPr>
            <p:cNvPr id="17" name="Freeform 845">
              <a:extLst>
                <a:ext uri="{FF2B5EF4-FFF2-40B4-BE49-F238E27FC236}">
                  <a16:creationId xmlns:a16="http://schemas.microsoft.com/office/drawing/2014/main" id="{7972FC02-52ED-1449-87D3-6672C3E702E6}"/>
                </a:ext>
              </a:extLst>
            </p:cNvPr>
            <p:cNvSpPr>
              <a:spLocks/>
            </p:cNvSpPr>
            <p:nvPr/>
          </p:nvSpPr>
          <p:spPr bwMode="auto">
            <a:xfrm>
              <a:off x="9928807" y="8704696"/>
              <a:ext cx="543666" cy="549901"/>
            </a:xfrm>
            <a:custGeom>
              <a:avLst/>
              <a:gdLst>
                <a:gd name="T0" fmla="*/ 0 w 168"/>
                <a:gd name="T1" fmla="*/ 170 h 170"/>
                <a:gd name="T2" fmla="*/ 168 w 168"/>
                <a:gd name="T3" fmla="*/ 170 h 170"/>
                <a:gd name="T4" fmla="*/ 168 w 168"/>
                <a:gd name="T5" fmla="*/ 0 h 170"/>
                <a:gd name="T6" fmla="*/ 0 w 168"/>
                <a:gd name="T7" fmla="*/ 170 h 170"/>
              </a:gdLst>
              <a:ahLst/>
              <a:cxnLst>
                <a:cxn ang="0">
                  <a:pos x="T0" y="T1"/>
                </a:cxn>
                <a:cxn ang="0">
                  <a:pos x="T2" y="T3"/>
                </a:cxn>
                <a:cxn ang="0">
                  <a:pos x="T4" y="T5"/>
                </a:cxn>
                <a:cxn ang="0">
                  <a:pos x="T6" y="T7"/>
                </a:cxn>
              </a:cxnLst>
              <a:rect l="0" t="0" r="r" b="b"/>
              <a:pathLst>
                <a:path w="168" h="170">
                  <a:moveTo>
                    <a:pt x="0" y="170"/>
                  </a:moveTo>
                  <a:lnTo>
                    <a:pt x="168" y="170"/>
                  </a:lnTo>
                  <a:lnTo>
                    <a:pt x="168" y="0"/>
                  </a:lnTo>
                  <a:lnTo>
                    <a:pt x="0" y="170"/>
                  </a:lnTo>
                  <a:close/>
                </a:path>
              </a:pathLst>
            </a:custGeom>
            <a:solidFill>
              <a:schemeClr val="bg2">
                <a:lumMod val="75000"/>
                <a:lumOff val="25000"/>
                <a:alpha val="69804"/>
              </a:schemeClr>
            </a:solidFill>
            <a:ln>
              <a:noFill/>
            </a:ln>
          </p:spPr>
          <p:txBody>
            <a:bodyPr lIns="79132" tIns="39567" rIns="79132" bIns="39567"/>
            <a:lstStyle/>
            <a:p>
              <a:pPr defTabSz="2813567">
                <a:defRPr/>
              </a:pPr>
              <a:endParaRPr lang="en-US" sz="1385" kern="0">
                <a:solidFill>
                  <a:srgbClr val="F2F2F2"/>
                </a:solidFill>
                <a:latin typeface="Calibri" panose="020F0502020204030204" pitchFamily="34" charset="0"/>
                <a:cs typeface="Calibri" panose="020F0502020204030204" pitchFamily="34" charset="0"/>
              </a:endParaRPr>
            </a:p>
          </p:txBody>
        </p:sp>
        <p:sp>
          <p:nvSpPr>
            <p:cNvPr id="18" name="Freeform 846">
              <a:extLst>
                <a:ext uri="{FF2B5EF4-FFF2-40B4-BE49-F238E27FC236}">
                  <a16:creationId xmlns:a16="http://schemas.microsoft.com/office/drawing/2014/main" id="{EBB73A96-DDA7-D843-92DA-01A5358CD6DF}"/>
                </a:ext>
              </a:extLst>
            </p:cNvPr>
            <p:cNvSpPr>
              <a:spLocks/>
            </p:cNvSpPr>
            <p:nvPr/>
          </p:nvSpPr>
          <p:spPr bwMode="auto">
            <a:xfrm>
              <a:off x="9546900" y="7442640"/>
              <a:ext cx="3456044" cy="1365380"/>
            </a:xfrm>
            <a:custGeom>
              <a:avLst/>
              <a:gdLst>
                <a:gd name="T0" fmla="*/ 2147483646 w 718"/>
                <a:gd name="T1" fmla="*/ 2147483646 h 422"/>
                <a:gd name="T2" fmla="*/ 2147483646 w 718"/>
                <a:gd name="T3" fmla="*/ 0 h 422"/>
                <a:gd name="T4" fmla="*/ 2147483646 w 718"/>
                <a:gd name="T5" fmla="*/ 2147483646 h 422"/>
                <a:gd name="T6" fmla="*/ 2147483646 w 718"/>
                <a:gd name="T7" fmla="*/ 2147483646 h 422"/>
                <a:gd name="T8" fmla="*/ 0 w 718"/>
                <a:gd name="T9" fmla="*/ 2147483646 h 422"/>
                <a:gd name="T10" fmla="*/ 2147483646 w 718"/>
                <a:gd name="T11" fmla="*/ 2147483646 h 422"/>
                <a:gd name="T12" fmla="*/ 2147483646 w 718"/>
                <a:gd name="T13" fmla="*/ 2147483646 h 422"/>
                <a:gd name="T14" fmla="*/ 2147483646 w 718"/>
                <a:gd name="T15" fmla="*/ 2147483646 h 42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18" h="422">
                  <a:moveTo>
                    <a:pt x="718" y="210"/>
                  </a:moveTo>
                  <a:lnTo>
                    <a:pt x="508" y="0"/>
                  </a:lnTo>
                  <a:lnTo>
                    <a:pt x="508" y="68"/>
                  </a:lnTo>
                  <a:lnTo>
                    <a:pt x="286" y="68"/>
                  </a:lnTo>
                  <a:lnTo>
                    <a:pt x="0" y="354"/>
                  </a:lnTo>
                  <a:lnTo>
                    <a:pt x="508" y="354"/>
                  </a:lnTo>
                  <a:lnTo>
                    <a:pt x="508" y="422"/>
                  </a:lnTo>
                  <a:lnTo>
                    <a:pt x="718" y="21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lIns="79132" tIns="39567" rIns="79132" bIns="39567"/>
            <a:lstStyle/>
            <a:p>
              <a:pPr defTabSz="2813426" eaLnBrk="0" fontAlgn="base" hangingPunct="0">
                <a:spcBef>
                  <a:spcPct val="0"/>
                </a:spcBef>
                <a:spcAft>
                  <a:spcPct val="0"/>
                </a:spcAft>
                <a:defRPr/>
              </a:pPr>
              <a:endParaRPr kumimoji="1" lang="en-US" sz="1385" kern="0">
                <a:solidFill>
                  <a:srgbClr val="F2F2F2"/>
                </a:solidFill>
                <a:latin typeface="Calibri" panose="020F0502020204030204" pitchFamily="34" charset="0"/>
                <a:cs typeface="Calibri" panose="020F0502020204030204" pitchFamily="34" charset="0"/>
              </a:endParaRPr>
            </a:p>
          </p:txBody>
        </p:sp>
        <p:sp>
          <p:nvSpPr>
            <p:cNvPr id="19" name="Freeform 847">
              <a:extLst>
                <a:ext uri="{FF2B5EF4-FFF2-40B4-BE49-F238E27FC236}">
                  <a16:creationId xmlns:a16="http://schemas.microsoft.com/office/drawing/2014/main" id="{36FC11ED-D67B-3D4B-9AF1-E05D86047084}"/>
                </a:ext>
              </a:extLst>
            </p:cNvPr>
            <p:cNvSpPr>
              <a:spLocks/>
            </p:cNvSpPr>
            <p:nvPr/>
          </p:nvSpPr>
          <p:spPr bwMode="auto">
            <a:xfrm>
              <a:off x="9546679" y="8587927"/>
              <a:ext cx="550454" cy="549901"/>
            </a:xfrm>
            <a:custGeom>
              <a:avLst/>
              <a:gdLst>
                <a:gd name="T0" fmla="*/ 170 w 170"/>
                <a:gd name="T1" fmla="*/ 0 h 170"/>
                <a:gd name="T2" fmla="*/ 0 w 170"/>
                <a:gd name="T3" fmla="*/ 0 h 170"/>
                <a:gd name="T4" fmla="*/ 0 w 170"/>
                <a:gd name="T5" fmla="*/ 170 h 170"/>
                <a:gd name="T6" fmla="*/ 170 w 170"/>
                <a:gd name="T7" fmla="*/ 0 h 170"/>
              </a:gdLst>
              <a:ahLst/>
              <a:cxnLst>
                <a:cxn ang="0">
                  <a:pos x="T0" y="T1"/>
                </a:cxn>
                <a:cxn ang="0">
                  <a:pos x="T2" y="T3"/>
                </a:cxn>
                <a:cxn ang="0">
                  <a:pos x="T4" y="T5"/>
                </a:cxn>
                <a:cxn ang="0">
                  <a:pos x="T6" y="T7"/>
                </a:cxn>
              </a:cxnLst>
              <a:rect l="0" t="0" r="r" b="b"/>
              <a:pathLst>
                <a:path w="170" h="170">
                  <a:moveTo>
                    <a:pt x="170" y="0"/>
                  </a:moveTo>
                  <a:lnTo>
                    <a:pt x="0" y="0"/>
                  </a:lnTo>
                  <a:lnTo>
                    <a:pt x="0" y="170"/>
                  </a:lnTo>
                  <a:lnTo>
                    <a:pt x="170" y="0"/>
                  </a:lnTo>
                  <a:close/>
                </a:path>
              </a:pathLst>
            </a:custGeom>
            <a:solidFill>
              <a:schemeClr val="accent5">
                <a:lumMod val="60000"/>
                <a:lumOff val="40000"/>
              </a:schemeClr>
            </a:solidFill>
            <a:ln>
              <a:noFill/>
            </a:ln>
          </p:spPr>
          <p:txBody>
            <a:bodyPr lIns="79132" tIns="39567" rIns="79132" bIns="39567"/>
            <a:lstStyle/>
            <a:p>
              <a:pPr defTabSz="2813567">
                <a:defRPr/>
              </a:pPr>
              <a:endParaRPr lang="en-US" sz="1385" kern="0">
                <a:solidFill>
                  <a:srgbClr val="F2F2F2"/>
                </a:solidFill>
                <a:latin typeface="Calibri" panose="020F0502020204030204" pitchFamily="34" charset="0"/>
                <a:cs typeface="Calibri" panose="020F0502020204030204" pitchFamily="34" charset="0"/>
              </a:endParaRPr>
            </a:p>
          </p:txBody>
        </p:sp>
        <p:sp>
          <p:nvSpPr>
            <p:cNvPr id="20" name="Freeform 846">
              <a:extLst>
                <a:ext uri="{FF2B5EF4-FFF2-40B4-BE49-F238E27FC236}">
                  <a16:creationId xmlns:a16="http://schemas.microsoft.com/office/drawing/2014/main" id="{54C08F5D-3C09-E442-9D15-8CA85A80D8BF}"/>
                </a:ext>
              </a:extLst>
            </p:cNvPr>
            <p:cNvSpPr>
              <a:spLocks/>
            </p:cNvSpPr>
            <p:nvPr/>
          </p:nvSpPr>
          <p:spPr bwMode="auto">
            <a:xfrm>
              <a:off x="9546679" y="7448138"/>
              <a:ext cx="3456044" cy="1365380"/>
            </a:xfrm>
            <a:custGeom>
              <a:avLst/>
              <a:gdLst>
                <a:gd name="T0" fmla="*/ 2147483646 w 718"/>
                <a:gd name="T1" fmla="*/ 2147483646 h 422"/>
                <a:gd name="T2" fmla="*/ 2147483646 w 718"/>
                <a:gd name="T3" fmla="*/ 0 h 422"/>
                <a:gd name="T4" fmla="*/ 2147483646 w 718"/>
                <a:gd name="T5" fmla="*/ 2147483646 h 422"/>
                <a:gd name="T6" fmla="*/ 2147483646 w 718"/>
                <a:gd name="T7" fmla="*/ 2147483646 h 422"/>
                <a:gd name="T8" fmla="*/ 0 w 718"/>
                <a:gd name="T9" fmla="*/ 2147483646 h 422"/>
                <a:gd name="T10" fmla="*/ 2147483646 w 718"/>
                <a:gd name="T11" fmla="*/ 2147483646 h 422"/>
                <a:gd name="T12" fmla="*/ 2147483646 w 718"/>
                <a:gd name="T13" fmla="*/ 2147483646 h 422"/>
                <a:gd name="T14" fmla="*/ 2147483646 w 718"/>
                <a:gd name="T15" fmla="*/ 2147483646 h 42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18" h="422">
                  <a:moveTo>
                    <a:pt x="718" y="210"/>
                  </a:moveTo>
                  <a:lnTo>
                    <a:pt x="508" y="0"/>
                  </a:lnTo>
                  <a:lnTo>
                    <a:pt x="508" y="68"/>
                  </a:lnTo>
                  <a:lnTo>
                    <a:pt x="286" y="68"/>
                  </a:lnTo>
                  <a:lnTo>
                    <a:pt x="0" y="354"/>
                  </a:lnTo>
                  <a:lnTo>
                    <a:pt x="508" y="354"/>
                  </a:lnTo>
                  <a:lnTo>
                    <a:pt x="508" y="422"/>
                  </a:lnTo>
                  <a:lnTo>
                    <a:pt x="718" y="21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lIns="79132" tIns="39567" rIns="79132" bIns="39567"/>
            <a:lstStyle/>
            <a:p>
              <a:pPr defTabSz="2813426" eaLnBrk="0" fontAlgn="base" hangingPunct="0">
                <a:spcBef>
                  <a:spcPct val="0"/>
                </a:spcBef>
                <a:spcAft>
                  <a:spcPct val="0"/>
                </a:spcAft>
                <a:defRPr/>
              </a:pPr>
              <a:endParaRPr kumimoji="1" lang="en-US" sz="1385" kern="0">
                <a:solidFill>
                  <a:srgbClr val="F2F2F2"/>
                </a:solidFill>
                <a:latin typeface="Calibri" panose="020F0502020204030204" pitchFamily="34" charset="0"/>
                <a:cs typeface="Calibri" panose="020F0502020204030204" pitchFamily="34" charset="0"/>
              </a:endParaRPr>
            </a:p>
          </p:txBody>
        </p:sp>
      </p:grpSp>
      <p:sp>
        <p:nvSpPr>
          <p:cNvPr id="21" name="Текст 11">
            <a:extLst>
              <a:ext uri="{FF2B5EF4-FFF2-40B4-BE49-F238E27FC236}">
                <a16:creationId xmlns:a16="http://schemas.microsoft.com/office/drawing/2014/main" id="{3DBC7201-E167-3342-87CC-CFDBF4FA7F29}"/>
              </a:ext>
            </a:extLst>
          </p:cNvPr>
          <p:cNvSpPr txBox="1">
            <a:spLocks/>
          </p:cNvSpPr>
          <p:nvPr/>
        </p:nvSpPr>
        <p:spPr bwMode="auto">
          <a:xfrm>
            <a:off x="7033298" y="2184109"/>
            <a:ext cx="4549102" cy="38779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5508" tIns="52754" rIns="105508" bIns="52754" numCol="1" anchor="t" anchorCtr="0" compatLnSpc="1">
            <a:prstTxWarp prst="textNoShape">
              <a:avLst/>
            </a:prstTxWarp>
          </a:bodyPr>
          <a:lstStyle>
            <a:lvl1pPr marL="0" marR="0" indent="0" algn="l" defTabSz="1828892" rtl="0" eaLnBrk="1" fontAlgn="auto" latinLnBrk="0" hangingPunct="1">
              <a:lnSpc>
                <a:spcPct val="150000"/>
              </a:lnSpc>
              <a:spcBef>
                <a:spcPct val="20000"/>
              </a:spcBef>
              <a:spcAft>
                <a:spcPts val="0"/>
              </a:spcAft>
              <a:buClrTx/>
              <a:buSzTx/>
              <a:buFont typeface="Arial" panose="020B0604020202020204" pitchFamily="34" charset="0"/>
              <a:buNone/>
              <a:tabLst/>
              <a:defRPr kumimoji="1" sz="2800" b="0" i="0" kern="1200" baseline="0">
                <a:solidFill>
                  <a:srgbClr val="4C5561"/>
                </a:solidFill>
                <a:latin typeface="Aller Light" panose="02000503000000020004" pitchFamily="2" charset="0"/>
                <a:ea typeface="+mn-ea"/>
                <a:cs typeface="Aller Light" panose="02000503000000020004" pitchFamily="2" charset="0"/>
              </a:defRPr>
            </a:lvl1pPr>
            <a:lvl2pPr marL="1485900" indent="-571500" algn="l" defTabSz="1828800" rtl="0" eaLnBrk="0" fontAlgn="base" hangingPunct="0">
              <a:spcBef>
                <a:spcPct val="20000"/>
              </a:spcBef>
              <a:spcAft>
                <a:spcPct val="0"/>
              </a:spcAft>
              <a:buFont typeface="Arial" panose="020B0604020202020204" pitchFamily="34" charset="0"/>
              <a:buChar char="–"/>
              <a:defRPr kumimoji="1" sz="2100" b="0" i="0" kern="1200">
                <a:solidFill>
                  <a:srgbClr val="4C5561"/>
                </a:solidFill>
                <a:latin typeface="Aller" panose="02000503030000020004" pitchFamily="2" charset="0"/>
                <a:ea typeface="+mn-ea"/>
                <a:cs typeface="Aller" panose="02000503030000020004" pitchFamily="2" charset="0"/>
              </a:defRPr>
            </a:lvl2pPr>
            <a:lvl3pPr marL="2286000" indent="-457200" algn="l" defTabSz="1828800" rtl="0" eaLnBrk="0" fontAlgn="base" hangingPunct="0">
              <a:spcBef>
                <a:spcPct val="20000"/>
              </a:spcBef>
              <a:spcAft>
                <a:spcPct val="0"/>
              </a:spcAft>
              <a:buFont typeface="Arial" panose="020B0604020202020204" pitchFamily="34" charset="0"/>
              <a:buChar char="•"/>
              <a:defRPr kumimoji="1" sz="2100" b="0" i="0" kern="1200">
                <a:solidFill>
                  <a:srgbClr val="4C5561"/>
                </a:solidFill>
                <a:latin typeface="Aller" panose="02000503030000020004" pitchFamily="2" charset="0"/>
                <a:ea typeface="+mn-ea"/>
                <a:cs typeface="Aller" panose="02000503030000020004" pitchFamily="2" charset="0"/>
              </a:defRPr>
            </a:lvl3pPr>
            <a:lvl4pPr marL="3200400" indent="-457200" algn="l" defTabSz="1828800" rtl="0" eaLnBrk="0" fontAlgn="base" hangingPunct="0">
              <a:spcBef>
                <a:spcPct val="20000"/>
              </a:spcBef>
              <a:spcAft>
                <a:spcPct val="0"/>
              </a:spcAft>
              <a:buFont typeface="Arial" panose="020B0604020202020204" pitchFamily="34" charset="0"/>
              <a:buChar char="–"/>
              <a:defRPr kumimoji="1" sz="2100" b="0" i="0" kern="1200">
                <a:solidFill>
                  <a:srgbClr val="4C5561"/>
                </a:solidFill>
                <a:latin typeface="Aller" panose="02000503030000020004" pitchFamily="2" charset="0"/>
                <a:ea typeface="+mn-ea"/>
                <a:cs typeface="Aller" panose="02000503030000020004" pitchFamily="2" charset="0"/>
              </a:defRPr>
            </a:lvl4pPr>
            <a:lvl5pPr marL="4114800" indent="-457200" algn="l" defTabSz="1828800" rtl="0" eaLnBrk="0" fontAlgn="base" hangingPunct="0">
              <a:spcBef>
                <a:spcPct val="20000"/>
              </a:spcBef>
              <a:spcAft>
                <a:spcPct val="0"/>
              </a:spcAft>
              <a:buFont typeface="Arial" panose="020B0604020202020204" pitchFamily="34" charset="0"/>
              <a:buChar char="»"/>
              <a:defRPr kumimoji="1" sz="2100" b="0" i="0" kern="1200">
                <a:solidFill>
                  <a:srgbClr val="4C5561"/>
                </a:solidFill>
                <a:latin typeface="Aller" panose="02000503030000020004" pitchFamily="2" charset="0"/>
                <a:ea typeface="+mn-ea"/>
                <a:cs typeface="Aller" panose="02000503030000020004" pitchFamily="2" charset="0"/>
              </a:defRPr>
            </a:lvl5pPr>
            <a:lvl6pPr marL="5029451" indent="-457223" algn="l" defTabSz="1828892" rtl="0" eaLnBrk="1" latinLnBrk="0" hangingPunct="1">
              <a:spcBef>
                <a:spcPct val="20000"/>
              </a:spcBef>
              <a:buFont typeface="Arial" panose="020B0604020202020204" pitchFamily="34" charset="0"/>
              <a:buChar char="•"/>
              <a:defRPr sz="3975" kern="1200">
                <a:solidFill>
                  <a:schemeClr val="tx1"/>
                </a:solidFill>
                <a:latin typeface="+mn-lt"/>
                <a:ea typeface="+mn-ea"/>
                <a:cs typeface="+mn-cs"/>
              </a:defRPr>
            </a:lvl6pPr>
            <a:lvl7pPr marL="5943897" indent="-457223" algn="l" defTabSz="1828892" rtl="0" eaLnBrk="1" latinLnBrk="0" hangingPunct="1">
              <a:spcBef>
                <a:spcPct val="20000"/>
              </a:spcBef>
              <a:buFont typeface="Arial" panose="020B0604020202020204" pitchFamily="34" charset="0"/>
              <a:buChar char="•"/>
              <a:defRPr sz="3975" kern="1200">
                <a:solidFill>
                  <a:schemeClr val="tx1"/>
                </a:solidFill>
                <a:latin typeface="+mn-lt"/>
                <a:ea typeface="+mn-ea"/>
                <a:cs typeface="+mn-cs"/>
              </a:defRPr>
            </a:lvl7pPr>
            <a:lvl8pPr marL="6858343" indent="-457223" algn="l" defTabSz="1828892" rtl="0" eaLnBrk="1" latinLnBrk="0" hangingPunct="1">
              <a:spcBef>
                <a:spcPct val="20000"/>
              </a:spcBef>
              <a:buFont typeface="Arial" panose="020B0604020202020204" pitchFamily="34" charset="0"/>
              <a:buChar char="•"/>
              <a:defRPr sz="3975" kern="1200">
                <a:solidFill>
                  <a:schemeClr val="tx1"/>
                </a:solidFill>
                <a:latin typeface="+mn-lt"/>
                <a:ea typeface="+mn-ea"/>
                <a:cs typeface="+mn-cs"/>
              </a:defRPr>
            </a:lvl8pPr>
            <a:lvl9pPr marL="7772789" indent="-457223" algn="l" defTabSz="1828892" rtl="0" eaLnBrk="1" latinLnBrk="0" hangingPunct="1">
              <a:spcBef>
                <a:spcPct val="20000"/>
              </a:spcBef>
              <a:buFont typeface="Arial" panose="020B0604020202020204" pitchFamily="34" charset="0"/>
              <a:buChar char="•"/>
              <a:defRPr sz="3975" kern="1200">
                <a:solidFill>
                  <a:schemeClr val="tx1"/>
                </a:solidFill>
                <a:latin typeface="+mn-lt"/>
                <a:ea typeface="+mn-ea"/>
                <a:cs typeface="+mn-cs"/>
              </a:defRPr>
            </a:lvl9pPr>
          </a:lstStyle>
          <a:p>
            <a:pPr algn="r" defTabSz="2110069" fontAlgn="base">
              <a:spcAft>
                <a:spcPct val="0"/>
              </a:spcAft>
              <a:defRPr/>
            </a:pPr>
            <a:endParaRPr kumimoji="0" lang="en-US" altLang="en-US" sz="1385" b="1" dirty="0">
              <a:solidFill>
                <a:srgbClr val="EA6060"/>
              </a:solidFill>
              <a:latin typeface="Calibri" panose="020F0502020204030204" pitchFamily="34" charset="0"/>
              <a:cs typeface="Calibri" panose="020F0502020204030204" pitchFamily="34" charset="0"/>
            </a:endParaRPr>
          </a:p>
          <a:p>
            <a:pPr algn="r" defTabSz="2110069" fontAlgn="base">
              <a:spcAft>
                <a:spcPct val="0"/>
              </a:spcAft>
              <a:defRPr/>
            </a:pPr>
            <a:endParaRPr kumimoji="0" lang="en-US" altLang="en-US" sz="1385" b="1" dirty="0">
              <a:solidFill>
                <a:srgbClr val="EA6060"/>
              </a:solidFill>
              <a:latin typeface="Calibri" panose="020F0502020204030204" pitchFamily="34" charset="0"/>
              <a:cs typeface="Calibri" panose="020F0502020204030204" pitchFamily="34" charset="0"/>
            </a:endParaRPr>
          </a:p>
          <a:p>
            <a:pPr algn="r" defTabSz="2110069" fontAlgn="base">
              <a:spcAft>
                <a:spcPct val="0"/>
              </a:spcAft>
              <a:defRPr/>
            </a:pPr>
            <a:endParaRPr kumimoji="0" lang="en-US" altLang="en-US" sz="1385" b="1" dirty="0">
              <a:solidFill>
                <a:srgbClr val="EA6060"/>
              </a:solidFill>
              <a:latin typeface="Calibri" panose="020F0502020204030204" pitchFamily="34" charset="0"/>
              <a:cs typeface="Calibri" panose="020F0502020204030204" pitchFamily="34" charset="0"/>
            </a:endParaRPr>
          </a:p>
          <a:p>
            <a:pPr algn="r" defTabSz="2110069" fontAlgn="base">
              <a:spcAft>
                <a:spcPct val="0"/>
              </a:spcAft>
              <a:defRPr/>
            </a:pPr>
            <a:endParaRPr kumimoji="0" lang="en-US" altLang="en-US" sz="1385" b="1" dirty="0">
              <a:solidFill>
                <a:srgbClr val="EA6060"/>
              </a:solidFill>
              <a:latin typeface="Calibri" panose="020F0502020204030204" pitchFamily="34" charset="0"/>
              <a:cs typeface="Calibri" panose="020F0502020204030204" pitchFamily="34" charset="0"/>
            </a:endParaRPr>
          </a:p>
          <a:p>
            <a:pPr algn="r" defTabSz="2110069" fontAlgn="base">
              <a:spcAft>
                <a:spcPct val="0"/>
              </a:spcAft>
              <a:defRPr/>
            </a:pPr>
            <a:endParaRPr kumimoji="0" lang="en-US" altLang="en-US" sz="1385" b="1" dirty="0">
              <a:solidFill>
                <a:srgbClr val="EA6060"/>
              </a:solidFill>
              <a:latin typeface="Calibri" panose="020F0502020204030204" pitchFamily="34" charset="0"/>
              <a:cs typeface="Calibri" panose="020F0502020204030204" pitchFamily="34" charset="0"/>
            </a:endParaRPr>
          </a:p>
          <a:p>
            <a:pPr algn="r" defTabSz="2110069" fontAlgn="base">
              <a:spcAft>
                <a:spcPct val="0"/>
              </a:spcAft>
              <a:defRPr/>
            </a:pPr>
            <a:r>
              <a:rPr kumimoji="0" lang="en-US" altLang="en-US" sz="1800" dirty="0">
                <a:solidFill>
                  <a:schemeClr val="tx1"/>
                </a:solidFill>
                <a:latin typeface="Calibri" panose="020F0502020204030204" pitchFamily="34" charset="0"/>
                <a:cs typeface="Calibri" panose="020F0502020204030204" pitchFamily="34" charset="0"/>
              </a:rPr>
              <a:t>If you are going to be modifying the original entities and saving them back or using them in a way that requires change tracking, choose </a:t>
            </a:r>
            <a:r>
              <a:rPr kumimoji="0" lang="en-US" altLang="en-US" sz="1800" dirty="0" err="1">
                <a:solidFill>
                  <a:schemeClr val="tx1"/>
                </a:solidFill>
                <a:latin typeface="Consolas" panose="020B0609020204030204" pitchFamily="49" charset="0"/>
                <a:cs typeface="Consolas" panose="020B0609020204030204" pitchFamily="49" charset="0"/>
              </a:rPr>
              <a:t>AsTracking</a:t>
            </a:r>
            <a:r>
              <a:rPr kumimoji="0" lang="en-US" altLang="en-US" sz="1800" dirty="0">
                <a:solidFill>
                  <a:schemeClr val="tx1"/>
                </a:solidFill>
                <a:latin typeface="Consolas" panose="020B0609020204030204" pitchFamily="49" charset="0"/>
                <a:cs typeface="Consolas" panose="020B0609020204030204" pitchFamily="49" charset="0"/>
              </a:rPr>
              <a:t>()</a:t>
            </a:r>
            <a:r>
              <a:rPr kumimoji="0" lang="en-US" altLang="en-US" sz="1800" dirty="0">
                <a:solidFill>
                  <a:schemeClr val="tx1"/>
                </a:solidFill>
                <a:latin typeface="Calibri" panose="020F0502020204030204" pitchFamily="34" charset="0"/>
                <a:cs typeface="Calibri" panose="020F0502020204030204" pitchFamily="34" charset="0"/>
              </a:rPr>
              <a:t>, even though there is slightly more query overhead </a:t>
            </a:r>
            <a:endParaRPr kumimoji="0" lang="ru-RU" altLang="en-US" sz="1800" dirty="0">
              <a:solidFill>
                <a:schemeClr val="tx1"/>
              </a:solidFill>
              <a:latin typeface="Calibri" panose="020F0502020204030204" pitchFamily="34" charset="0"/>
              <a:cs typeface="Calibri" panose="020F0502020204030204" pitchFamily="34" charset="0"/>
            </a:endParaRPr>
          </a:p>
        </p:txBody>
      </p:sp>
      <p:sp>
        <p:nvSpPr>
          <p:cNvPr id="22" name="Текст 11">
            <a:extLst>
              <a:ext uri="{FF2B5EF4-FFF2-40B4-BE49-F238E27FC236}">
                <a16:creationId xmlns:a16="http://schemas.microsoft.com/office/drawing/2014/main" id="{00703253-E83A-C24E-8FA2-36FA1D8E377E}"/>
              </a:ext>
            </a:extLst>
          </p:cNvPr>
          <p:cNvSpPr txBox="1">
            <a:spLocks/>
          </p:cNvSpPr>
          <p:nvPr/>
        </p:nvSpPr>
        <p:spPr bwMode="auto">
          <a:xfrm>
            <a:off x="609600" y="1852786"/>
            <a:ext cx="4481335" cy="397272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93987" indent="-293987" algn="l" defTabSz="783964" rtl="0" eaLnBrk="1" latinLnBrk="0" hangingPunct="1">
              <a:lnSpc>
                <a:spcPct val="90000"/>
              </a:lnSpc>
              <a:spcBef>
                <a:spcPct val="20000"/>
              </a:spcBef>
              <a:buClr>
                <a:srgbClr val="F9AB26"/>
              </a:buClr>
              <a:buSzPct val="70000"/>
              <a:buFont typeface="Wingdings" pitchFamily="2" charset="2"/>
              <a:buChar char="u"/>
              <a:defRPr sz="1600" kern="1200">
                <a:solidFill>
                  <a:schemeClr val="tx2"/>
                </a:solidFill>
                <a:latin typeface="+mn-lt"/>
                <a:ea typeface="+mn-ea"/>
                <a:cs typeface="+mn-cs"/>
              </a:defRPr>
            </a:lvl1pPr>
            <a:lvl2pPr marL="511175" indent="-166688" algn="l" defTabSz="783964" rtl="0" eaLnBrk="1" latinLnBrk="0" hangingPunct="1">
              <a:lnSpc>
                <a:spcPct val="90000"/>
              </a:lnSpc>
              <a:spcBef>
                <a:spcPct val="20000"/>
              </a:spcBef>
              <a:buClr>
                <a:srgbClr val="F9AB26"/>
              </a:buClr>
              <a:buSzPct val="50000"/>
              <a:buFont typeface="Wingdings" pitchFamily="2" charset="2"/>
              <a:buChar char=""/>
              <a:defRPr sz="1400" kern="1200">
                <a:solidFill>
                  <a:schemeClr val="tx2"/>
                </a:solidFill>
                <a:latin typeface="+mn-lt"/>
                <a:ea typeface="+mn-ea"/>
                <a:cs typeface="+mn-cs"/>
              </a:defRPr>
            </a:lvl2pPr>
            <a:lvl3pPr marL="747713" indent="-177800" algn="l" defTabSz="783964" rtl="0" eaLnBrk="1" latinLnBrk="0" hangingPunct="1">
              <a:lnSpc>
                <a:spcPct val="90000"/>
              </a:lnSpc>
              <a:spcBef>
                <a:spcPct val="20000"/>
              </a:spcBef>
              <a:buClr>
                <a:srgbClr val="F9AB26"/>
              </a:buClr>
              <a:buFont typeface="Arial" pitchFamily="34" charset="0"/>
              <a:buChar char="•"/>
              <a:defRPr sz="1300" kern="1200">
                <a:solidFill>
                  <a:schemeClr val="tx2"/>
                </a:solidFill>
                <a:latin typeface="+mn-lt"/>
                <a:ea typeface="+mn-ea"/>
                <a:cs typeface="+mn-cs"/>
              </a:defRPr>
            </a:lvl3pPr>
            <a:lvl4pPr marL="973138" indent="-177800" algn="l" defTabSz="783964" rtl="0" eaLnBrk="1" latinLnBrk="0" hangingPunct="1">
              <a:lnSpc>
                <a:spcPct val="90000"/>
              </a:lnSpc>
              <a:spcBef>
                <a:spcPct val="20000"/>
              </a:spcBef>
              <a:buClr>
                <a:srgbClr val="F9AB26"/>
              </a:buClr>
              <a:buFont typeface="Arial" pitchFamily="34" charset="0"/>
              <a:buChar char="–"/>
              <a:defRPr sz="1200" kern="1200">
                <a:solidFill>
                  <a:schemeClr val="tx2"/>
                </a:solidFill>
                <a:latin typeface="+mn-lt"/>
                <a:ea typeface="+mn-ea"/>
                <a:cs typeface="+mn-cs"/>
              </a:defRPr>
            </a:lvl4pPr>
            <a:lvl5pPr marL="1200150" indent="-166688" algn="l" defTabSz="783964" rtl="0" eaLnBrk="1" latinLnBrk="0" hangingPunct="1">
              <a:lnSpc>
                <a:spcPct val="90000"/>
              </a:lnSpc>
              <a:spcBef>
                <a:spcPct val="20000"/>
              </a:spcBef>
              <a:buClr>
                <a:srgbClr val="F9AB26"/>
              </a:buClr>
              <a:buFont typeface="Arial" pitchFamily="34" charset="0"/>
              <a:buChar char="»"/>
              <a:defRPr sz="1000" kern="1200">
                <a:solidFill>
                  <a:schemeClr val="tx2"/>
                </a:solidFill>
                <a:latin typeface="+mn-lt"/>
                <a:ea typeface="+mn-ea"/>
                <a:cs typeface="+mn-cs"/>
              </a:defRPr>
            </a:lvl5pPr>
            <a:lvl6pPr marL="2155898" indent="-195991" algn="l" defTabSz="783964"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47879" indent="-195991" algn="l" defTabSz="783964"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39862" indent="-195991" algn="l" defTabSz="783964"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31842" indent="-195991" algn="l" defTabSz="783964" rtl="0" eaLnBrk="1" latinLnBrk="0" hangingPunct="1">
              <a:spcBef>
                <a:spcPct val="20000"/>
              </a:spcBef>
              <a:buFont typeface="Arial" pitchFamily="34" charset="0"/>
              <a:buChar char="•"/>
              <a:defRPr sz="1700" kern="1200">
                <a:solidFill>
                  <a:schemeClr val="tx1"/>
                </a:solidFill>
                <a:latin typeface="+mn-lt"/>
                <a:ea typeface="+mn-ea"/>
                <a:cs typeface="+mn-cs"/>
              </a:defRPr>
            </a:lvl9pPr>
          </a:lstStyle>
          <a:p>
            <a:pPr marL="0" indent="0">
              <a:lnSpc>
                <a:spcPct val="150000"/>
              </a:lnSpc>
              <a:buNone/>
            </a:pPr>
            <a:r>
              <a:rPr lang="en-US" altLang="en-US" sz="1800" dirty="0">
                <a:solidFill>
                  <a:schemeClr val="tx1"/>
                </a:solidFill>
                <a:latin typeface="Calibri" panose="020F0502020204030204" pitchFamily="34" charset="0"/>
                <a:cs typeface="Calibri" panose="020F0502020204030204" pitchFamily="34" charset="0"/>
              </a:rPr>
              <a:t>If you are going to simply return the data or plan on using it to do data processing but are not making modifications to the original entities, choose </a:t>
            </a:r>
            <a:r>
              <a:rPr lang="en-US" altLang="en-US" sz="1800" dirty="0" err="1">
                <a:solidFill>
                  <a:schemeClr val="tx1"/>
                </a:solidFill>
                <a:latin typeface="Consolas" panose="020B0609020204030204" pitchFamily="49" charset="0"/>
                <a:cs typeface="Consolas" panose="020B0609020204030204" pitchFamily="49" charset="0"/>
              </a:rPr>
              <a:t>AsNoTracking</a:t>
            </a:r>
            <a:r>
              <a:rPr lang="en-US" altLang="en-US" sz="1800" dirty="0">
                <a:solidFill>
                  <a:schemeClr val="tx1"/>
                </a:solidFill>
                <a:latin typeface="Consolas" panose="020B0609020204030204" pitchFamily="49" charset="0"/>
                <a:cs typeface="Consolas" panose="020B0609020204030204" pitchFamily="49" charset="0"/>
              </a:rPr>
              <a:t>()</a:t>
            </a:r>
            <a:r>
              <a:rPr lang="en-US" altLang="en-US" sz="1800" dirty="0">
                <a:solidFill>
                  <a:schemeClr val="tx1"/>
                </a:solidFill>
                <a:latin typeface="Calibri" panose="020F0502020204030204" pitchFamily="34" charset="0"/>
                <a:cs typeface="Calibri" panose="020F0502020204030204" pitchFamily="34" charset="0"/>
              </a:rPr>
              <a:t> to reduce query overhead</a:t>
            </a:r>
          </a:p>
          <a:p>
            <a:pPr marL="0" indent="0">
              <a:lnSpc>
                <a:spcPct val="150000"/>
              </a:lnSpc>
              <a:buNone/>
            </a:pPr>
            <a:endParaRPr lang="ru-RU" altLang="en-US" sz="1385" dirty="0">
              <a:latin typeface="Calibri" panose="020F0502020204030204" pitchFamily="34" charset="0"/>
              <a:cs typeface="Calibri" panose="020F0502020204030204" pitchFamily="34" charset="0"/>
            </a:endParaRPr>
          </a:p>
        </p:txBody>
      </p:sp>
      <p:sp>
        <p:nvSpPr>
          <p:cNvPr id="23" name="Прямоугольник 1">
            <a:extLst>
              <a:ext uri="{FF2B5EF4-FFF2-40B4-BE49-F238E27FC236}">
                <a16:creationId xmlns:a16="http://schemas.microsoft.com/office/drawing/2014/main" id="{BF4693AC-2E2E-B64C-B8B0-912F794BF0F8}"/>
              </a:ext>
            </a:extLst>
          </p:cNvPr>
          <p:cNvSpPr>
            <a:spLocks noChangeArrowheads="1"/>
          </p:cNvSpPr>
          <p:nvPr/>
        </p:nvSpPr>
        <p:spPr bwMode="auto">
          <a:xfrm>
            <a:off x="3586987" y="4244580"/>
            <a:ext cx="184731"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4800">
                <a:solidFill>
                  <a:schemeClr val="tx1"/>
                </a:solidFill>
                <a:latin typeface="Calibri" panose="020F0502020204030204" pitchFamily="34" charset="0"/>
                <a:cs typeface="Arial" panose="020B0604020202020204" pitchFamily="34" charset="0"/>
              </a:defRPr>
            </a:lvl1pPr>
            <a:lvl2pPr marL="742950" indent="-285750">
              <a:defRPr kumimoji="1" sz="4800">
                <a:solidFill>
                  <a:schemeClr val="tx1"/>
                </a:solidFill>
                <a:latin typeface="Calibri" panose="020F0502020204030204" pitchFamily="34" charset="0"/>
                <a:cs typeface="Arial" panose="020B0604020202020204" pitchFamily="34" charset="0"/>
              </a:defRPr>
            </a:lvl2pPr>
            <a:lvl3pPr marL="1143000" indent="-228600">
              <a:defRPr kumimoji="1" sz="4800">
                <a:solidFill>
                  <a:schemeClr val="tx1"/>
                </a:solidFill>
                <a:latin typeface="Calibri" panose="020F0502020204030204" pitchFamily="34" charset="0"/>
                <a:cs typeface="Arial" panose="020B0604020202020204" pitchFamily="34" charset="0"/>
              </a:defRPr>
            </a:lvl3pPr>
            <a:lvl4pPr marL="1600200" indent="-228600">
              <a:defRPr kumimoji="1" sz="4800">
                <a:solidFill>
                  <a:schemeClr val="tx1"/>
                </a:solidFill>
                <a:latin typeface="Calibri" panose="020F0502020204030204" pitchFamily="34" charset="0"/>
                <a:cs typeface="Arial" panose="020B0604020202020204" pitchFamily="34" charset="0"/>
              </a:defRPr>
            </a:lvl4pPr>
            <a:lvl5pPr marL="2057400" indent="-228600">
              <a:defRPr kumimoji="1" sz="4800">
                <a:solidFill>
                  <a:schemeClr val="tx1"/>
                </a:solidFill>
                <a:latin typeface="Calibri" panose="020F0502020204030204" pitchFamily="34" charset="0"/>
                <a:cs typeface="Arial" panose="020B0604020202020204" pitchFamily="34" charset="0"/>
              </a:defRPr>
            </a:lvl5pPr>
            <a:lvl6pPr marL="25146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6pPr>
            <a:lvl7pPr marL="29718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7pPr>
            <a:lvl8pPr marL="34290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8pPr>
            <a:lvl9pPr marL="38862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9pPr>
          </a:lstStyle>
          <a:p>
            <a:pPr defTabSz="2813426" fontAlgn="base">
              <a:spcBef>
                <a:spcPct val="0"/>
              </a:spcBef>
              <a:spcAft>
                <a:spcPct val="0"/>
              </a:spcAft>
            </a:pPr>
            <a:endParaRPr kumimoji="0" lang="en-US" altLang="en-US" sz="4400" b="1">
              <a:solidFill>
                <a:prstClr val="white"/>
              </a:solidFill>
              <a:cs typeface="Calibri" panose="020F0502020204030204" pitchFamily="34" charset="0"/>
            </a:endParaRPr>
          </a:p>
        </p:txBody>
      </p:sp>
      <p:sp>
        <p:nvSpPr>
          <p:cNvPr id="24" name="Прямоугольник 211">
            <a:extLst>
              <a:ext uri="{FF2B5EF4-FFF2-40B4-BE49-F238E27FC236}">
                <a16:creationId xmlns:a16="http://schemas.microsoft.com/office/drawing/2014/main" id="{A991C49F-2FF4-DE49-BF33-A1D93248D2C6}"/>
              </a:ext>
            </a:extLst>
          </p:cNvPr>
          <p:cNvSpPr>
            <a:spLocks noChangeArrowheads="1"/>
          </p:cNvSpPr>
          <p:nvPr/>
        </p:nvSpPr>
        <p:spPr bwMode="auto">
          <a:xfrm>
            <a:off x="7074149" y="2389610"/>
            <a:ext cx="303519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4800">
                <a:solidFill>
                  <a:schemeClr val="tx1"/>
                </a:solidFill>
                <a:latin typeface="Calibri" panose="020F0502020204030204" pitchFamily="34" charset="0"/>
                <a:cs typeface="Arial" panose="020B0604020202020204" pitchFamily="34" charset="0"/>
              </a:defRPr>
            </a:lvl1pPr>
            <a:lvl2pPr marL="742950" indent="-285750">
              <a:defRPr kumimoji="1" sz="4800">
                <a:solidFill>
                  <a:schemeClr val="tx1"/>
                </a:solidFill>
                <a:latin typeface="Calibri" panose="020F0502020204030204" pitchFamily="34" charset="0"/>
                <a:cs typeface="Arial" panose="020B0604020202020204" pitchFamily="34" charset="0"/>
              </a:defRPr>
            </a:lvl2pPr>
            <a:lvl3pPr marL="1143000" indent="-228600">
              <a:defRPr kumimoji="1" sz="4800">
                <a:solidFill>
                  <a:schemeClr val="tx1"/>
                </a:solidFill>
                <a:latin typeface="Calibri" panose="020F0502020204030204" pitchFamily="34" charset="0"/>
                <a:cs typeface="Arial" panose="020B0604020202020204" pitchFamily="34" charset="0"/>
              </a:defRPr>
            </a:lvl3pPr>
            <a:lvl4pPr marL="1600200" indent="-228600">
              <a:defRPr kumimoji="1" sz="4800">
                <a:solidFill>
                  <a:schemeClr val="tx1"/>
                </a:solidFill>
                <a:latin typeface="Calibri" panose="020F0502020204030204" pitchFamily="34" charset="0"/>
                <a:cs typeface="Arial" panose="020B0604020202020204" pitchFamily="34" charset="0"/>
              </a:defRPr>
            </a:lvl4pPr>
            <a:lvl5pPr marL="2057400" indent="-228600">
              <a:defRPr kumimoji="1" sz="4800">
                <a:solidFill>
                  <a:schemeClr val="tx1"/>
                </a:solidFill>
                <a:latin typeface="Calibri" panose="020F0502020204030204" pitchFamily="34" charset="0"/>
                <a:cs typeface="Arial" panose="020B0604020202020204" pitchFamily="34" charset="0"/>
              </a:defRPr>
            </a:lvl5pPr>
            <a:lvl6pPr marL="25146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6pPr>
            <a:lvl7pPr marL="29718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7pPr>
            <a:lvl8pPr marL="34290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8pPr>
            <a:lvl9pPr marL="38862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9pPr>
          </a:lstStyle>
          <a:p>
            <a:pPr defTabSz="2813426" fontAlgn="base">
              <a:spcBef>
                <a:spcPct val="0"/>
              </a:spcBef>
              <a:spcAft>
                <a:spcPct val="0"/>
              </a:spcAft>
            </a:pPr>
            <a:r>
              <a:rPr kumimoji="0" lang="en-US" altLang="en-US" sz="4400" b="1" dirty="0" err="1">
                <a:solidFill>
                  <a:prstClr val="white"/>
                </a:solidFill>
                <a:cs typeface="Calibri" panose="020F0502020204030204" pitchFamily="34" charset="0"/>
              </a:rPr>
              <a:t>AsTracking</a:t>
            </a:r>
            <a:r>
              <a:rPr kumimoji="0" lang="en-US" altLang="en-US" sz="4400" b="1" dirty="0">
                <a:solidFill>
                  <a:prstClr val="white"/>
                </a:solidFill>
                <a:cs typeface="Calibri" panose="020F0502020204030204" pitchFamily="34" charset="0"/>
              </a:rPr>
              <a:t>()</a:t>
            </a:r>
          </a:p>
        </p:txBody>
      </p:sp>
      <p:sp>
        <p:nvSpPr>
          <p:cNvPr id="25" name="Прямоугольник 211">
            <a:extLst>
              <a:ext uri="{FF2B5EF4-FFF2-40B4-BE49-F238E27FC236}">
                <a16:creationId xmlns:a16="http://schemas.microsoft.com/office/drawing/2014/main" id="{5A2594E2-DB4B-3F4D-813C-6451106AFB3E}"/>
              </a:ext>
            </a:extLst>
          </p:cNvPr>
          <p:cNvSpPr>
            <a:spLocks noChangeArrowheads="1"/>
          </p:cNvSpPr>
          <p:nvPr/>
        </p:nvSpPr>
        <p:spPr bwMode="auto">
          <a:xfrm>
            <a:off x="1349410" y="4284774"/>
            <a:ext cx="371005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4800">
                <a:solidFill>
                  <a:schemeClr val="tx1"/>
                </a:solidFill>
                <a:latin typeface="Calibri" panose="020F0502020204030204" pitchFamily="34" charset="0"/>
                <a:cs typeface="Arial" panose="020B0604020202020204" pitchFamily="34" charset="0"/>
              </a:defRPr>
            </a:lvl1pPr>
            <a:lvl2pPr marL="742950" indent="-285750">
              <a:defRPr kumimoji="1" sz="4800">
                <a:solidFill>
                  <a:schemeClr val="tx1"/>
                </a:solidFill>
                <a:latin typeface="Calibri" panose="020F0502020204030204" pitchFamily="34" charset="0"/>
                <a:cs typeface="Arial" panose="020B0604020202020204" pitchFamily="34" charset="0"/>
              </a:defRPr>
            </a:lvl2pPr>
            <a:lvl3pPr marL="1143000" indent="-228600">
              <a:defRPr kumimoji="1" sz="4800">
                <a:solidFill>
                  <a:schemeClr val="tx1"/>
                </a:solidFill>
                <a:latin typeface="Calibri" panose="020F0502020204030204" pitchFamily="34" charset="0"/>
                <a:cs typeface="Arial" panose="020B0604020202020204" pitchFamily="34" charset="0"/>
              </a:defRPr>
            </a:lvl3pPr>
            <a:lvl4pPr marL="1600200" indent="-228600">
              <a:defRPr kumimoji="1" sz="4800">
                <a:solidFill>
                  <a:schemeClr val="tx1"/>
                </a:solidFill>
                <a:latin typeface="Calibri" panose="020F0502020204030204" pitchFamily="34" charset="0"/>
                <a:cs typeface="Arial" panose="020B0604020202020204" pitchFamily="34" charset="0"/>
              </a:defRPr>
            </a:lvl4pPr>
            <a:lvl5pPr marL="2057400" indent="-228600">
              <a:defRPr kumimoji="1" sz="4800">
                <a:solidFill>
                  <a:schemeClr val="tx1"/>
                </a:solidFill>
                <a:latin typeface="Calibri" panose="020F0502020204030204" pitchFamily="34" charset="0"/>
                <a:cs typeface="Arial" panose="020B0604020202020204" pitchFamily="34" charset="0"/>
              </a:defRPr>
            </a:lvl5pPr>
            <a:lvl6pPr marL="25146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6pPr>
            <a:lvl7pPr marL="29718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7pPr>
            <a:lvl8pPr marL="34290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8pPr>
            <a:lvl9pPr marL="3886200" indent="-228600" defTabSz="2438400" eaLnBrk="0" fontAlgn="base" hangingPunct="0">
              <a:spcBef>
                <a:spcPct val="0"/>
              </a:spcBef>
              <a:spcAft>
                <a:spcPct val="0"/>
              </a:spcAft>
              <a:defRPr kumimoji="1" sz="4800">
                <a:solidFill>
                  <a:schemeClr val="tx1"/>
                </a:solidFill>
                <a:latin typeface="Calibri" panose="020F0502020204030204" pitchFamily="34" charset="0"/>
                <a:cs typeface="Arial" panose="020B0604020202020204" pitchFamily="34" charset="0"/>
              </a:defRPr>
            </a:lvl9pPr>
          </a:lstStyle>
          <a:p>
            <a:pPr defTabSz="2813426" fontAlgn="base">
              <a:spcBef>
                <a:spcPct val="0"/>
              </a:spcBef>
              <a:spcAft>
                <a:spcPct val="0"/>
              </a:spcAft>
            </a:pPr>
            <a:r>
              <a:rPr kumimoji="0" lang="en-US" altLang="en-US" sz="4400" b="1" dirty="0" err="1">
                <a:solidFill>
                  <a:prstClr val="white"/>
                </a:solidFill>
                <a:cs typeface="Calibri" panose="020F0502020204030204" pitchFamily="34" charset="0"/>
              </a:rPr>
              <a:t>AsNoTracking</a:t>
            </a:r>
            <a:r>
              <a:rPr kumimoji="0" lang="en-US" altLang="en-US" sz="4400" b="1" dirty="0">
                <a:solidFill>
                  <a:prstClr val="white"/>
                </a:solidFill>
                <a:cs typeface="Calibri" panose="020F0502020204030204" pitchFamily="34" charset="0"/>
              </a:rPr>
              <a:t>()</a:t>
            </a:r>
          </a:p>
        </p:txBody>
      </p:sp>
    </p:spTree>
    <p:extLst>
      <p:ext uri="{BB962C8B-B14F-4D97-AF65-F5344CB8AC3E}">
        <p14:creationId xmlns:p14="http://schemas.microsoft.com/office/powerpoint/2010/main" val="2436923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91C7D-9A0F-5D4C-88A9-E6C584E43ADE}"/>
              </a:ext>
            </a:extLst>
          </p:cNvPr>
          <p:cNvSpPr>
            <a:spLocks noGrp="1"/>
          </p:cNvSpPr>
          <p:nvPr>
            <p:ph type="title"/>
          </p:nvPr>
        </p:nvSpPr>
        <p:spPr/>
        <p:txBody>
          <a:bodyPr/>
          <a:lstStyle/>
          <a:p>
            <a:r>
              <a:rPr lang="en-US" sz="4400" dirty="0"/>
              <a:t>Updates and Deletes – It Is What It Is</a:t>
            </a:r>
          </a:p>
        </p:txBody>
      </p:sp>
      <p:sp>
        <p:nvSpPr>
          <p:cNvPr id="3" name="Content Placeholder 2">
            <a:extLst>
              <a:ext uri="{FF2B5EF4-FFF2-40B4-BE49-F238E27FC236}">
                <a16:creationId xmlns:a16="http://schemas.microsoft.com/office/drawing/2014/main" id="{95C97004-8A8D-FD46-B074-C70B084B108D}"/>
              </a:ext>
            </a:extLst>
          </p:cNvPr>
          <p:cNvSpPr>
            <a:spLocks noGrp="1"/>
          </p:cNvSpPr>
          <p:nvPr>
            <p:ph idx="1"/>
          </p:nvPr>
        </p:nvSpPr>
        <p:spPr/>
        <p:txBody>
          <a:bodyPr/>
          <a:lstStyle/>
          <a:p>
            <a:pPr marL="0" indent="0">
              <a:buNone/>
            </a:pPr>
            <a:r>
              <a:rPr lang="en-US" sz="2800" dirty="0"/>
              <a:t>Unlike the Insert statement, Updates and Deletes always happen as single statements. Changing the Max Batch Size only limits how many are sent to the database at once</a:t>
            </a:r>
          </a:p>
        </p:txBody>
      </p:sp>
      <p:sp>
        <p:nvSpPr>
          <p:cNvPr id="4" name="Text Placeholder 3">
            <a:extLst>
              <a:ext uri="{FF2B5EF4-FFF2-40B4-BE49-F238E27FC236}">
                <a16:creationId xmlns:a16="http://schemas.microsoft.com/office/drawing/2014/main" id="{74234E94-72A8-0E43-8DD7-9690B37322E1}"/>
              </a:ext>
            </a:extLst>
          </p:cNvPr>
          <p:cNvSpPr>
            <a:spLocks noGrp="1"/>
          </p:cNvSpPr>
          <p:nvPr>
            <p:ph type="body" sz="quarter" idx="13"/>
          </p:nvPr>
        </p:nvSpPr>
        <p:spPr/>
        <p:txBody>
          <a:bodyPr/>
          <a:lstStyle/>
          <a:p>
            <a:r>
              <a:rPr lang="en-US" dirty="0"/>
              <a:t>ACCESS PATTERNS</a:t>
            </a:r>
          </a:p>
        </p:txBody>
      </p:sp>
      <p:sp>
        <p:nvSpPr>
          <p:cNvPr id="5" name="Slide Number Placeholder 4">
            <a:extLst>
              <a:ext uri="{FF2B5EF4-FFF2-40B4-BE49-F238E27FC236}">
                <a16:creationId xmlns:a16="http://schemas.microsoft.com/office/drawing/2014/main" id="{88F9EB87-822D-2F49-9AD0-3E361D3AA72A}"/>
              </a:ext>
            </a:extLst>
          </p:cNvPr>
          <p:cNvSpPr>
            <a:spLocks noGrp="1"/>
          </p:cNvSpPr>
          <p:nvPr>
            <p:ph type="sldNum" sz="quarter" idx="4"/>
          </p:nvPr>
        </p:nvSpPr>
        <p:spPr/>
        <p:txBody>
          <a:bodyPr/>
          <a:lstStyle/>
          <a:p>
            <a:fld id="{E1123682-AE52-6D45-865E-F1EB3AE0E340}" type="slidenum">
              <a:rPr lang="en-US" smtClean="0"/>
              <a:pPr/>
              <a:t>16</a:t>
            </a:fld>
            <a:endParaRPr lang="en-US" dirty="0"/>
          </a:p>
        </p:txBody>
      </p:sp>
      <p:pic>
        <p:nvPicPr>
          <p:cNvPr id="9" name="Picture 8" descr="Graphical user interface, text&#10;&#10;Description automatically generated with medium confidence">
            <a:extLst>
              <a:ext uri="{FF2B5EF4-FFF2-40B4-BE49-F238E27FC236}">
                <a16:creationId xmlns:a16="http://schemas.microsoft.com/office/drawing/2014/main" id="{746827D0-0C16-284E-A077-527806A37126}"/>
              </a:ext>
            </a:extLst>
          </p:cNvPr>
          <p:cNvPicPr>
            <a:picLocks noChangeAspect="1"/>
          </p:cNvPicPr>
          <p:nvPr/>
        </p:nvPicPr>
        <p:blipFill>
          <a:blip r:embed="rId2"/>
          <a:stretch>
            <a:fillRect/>
          </a:stretch>
        </p:blipFill>
        <p:spPr>
          <a:xfrm>
            <a:off x="3162300" y="2816716"/>
            <a:ext cx="5867400" cy="171450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0C31BC00-1E74-764E-B3E5-F5D2E898D8AA}"/>
              </a:ext>
            </a:extLst>
          </p:cNvPr>
          <p:cNvPicPr>
            <a:picLocks noChangeAspect="1"/>
          </p:cNvPicPr>
          <p:nvPr/>
        </p:nvPicPr>
        <p:blipFill>
          <a:blip r:embed="rId3"/>
          <a:stretch>
            <a:fillRect/>
          </a:stretch>
        </p:blipFill>
        <p:spPr>
          <a:xfrm>
            <a:off x="3162301" y="4610403"/>
            <a:ext cx="5867400" cy="1691717"/>
          </a:xfrm>
          <a:prstGeom prst="rect">
            <a:avLst/>
          </a:prstGeom>
        </p:spPr>
      </p:pic>
    </p:spTree>
    <p:extLst>
      <p:ext uri="{BB962C8B-B14F-4D97-AF65-F5344CB8AC3E}">
        <p14:creationId xmlns:p14="http://schemas.microsoft.com/office/powerpoint/2010/main" val="2141373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875C761-D88F-1C48-9450-C1E4FEE7EE44}"/>
              </a:ext>
            </a:extLst>
          </p:cNvPr>
          <p:cNvSpPr>
            <a:spLocks noGrp="1"/>
          </p:cNvSpPr>
          <p:nvPr>
            <p:ph type="body" sz="quarter" idx="10"/>
          </p:nvPr>
        </p:nvSpPr>
        <p:spPr/>
        <p:txBody>
          <a:bodyPr/>
          <a:lstStyle/>
          <a:p>
            <a:r>
              <a:rPr lang="en-US" i="1" dirty="0"/>
              <a:t>WARNING! </a:t>
            </a:r>
            <a:r>
              <a:rPr lang="en-US" dirty="0"/>
              <a:t>– Easy Ways to Shoot Yourself in the Foot</a:t>
            </a:r>
          </a:p>
        </p:txBody>
      </p:sp>
      <p:sp>
        <p:nvSpPr>
          <p:cNvPr id="5" name="Slide Number Placeholder 4">
            <a:extLst>
              <a:ext uri="{FF2B5EF4-FFF2-40B4-BE49-F238E27FC236}">
                <a16:creationId xmlns:a16="http://schemas.microsoft.com/office/drawing/2014/main" id="{E15DC5CA-1A15-1B46-9646-8193C327A4C4}"/>
              </a:ext>
            </a:extLst>
          </p:cNvPr>
          <p:cNvSpPr>
            <a:spLocks noGrp="1"/>
          </p:cNvSpPr>
          <p:nvPr>
            <p:ph type="sldNum" sz="quarter" idx="4"/>
          </p:nvPr>
        </p:nvSpPr>
        <p:spPr/>
        <p:txBody>
          <a:bodyPr/>
          <a:lstStyle/>
          <a:p>
            <a:fld id="{E1123682-AE52-6D45-865E-F1EB3AE0E340}" type="slidenum">
              <a:rPr lang="en-US" smtClean="0"/>
              <a:pPr/>
              <a:t>17</a:t>
            </a:fld>
            <a:endParaRPr lang="en-US" dirty="0"/>
          </a:p>
        </p:txBody>
      </p:sp>
    </p:spTree>
    <p:extLst>
      <p:ext uri="{BB962C8B-B14F-4D97-AF65-F5344CB8AC3E}">
        <p14:creationId xmlns:p14="http://schemas.microsoft.com/office/powerpoint/2010/main" val="9298958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653600-C353-C34B-8E45-045847520883}"/>
              </a:ext>
            </a:extLst>
          </p:cNvPr>
          <p:cNvSpPr>
            <a:spLocks noGrp="1"/>
          </p:cNvSpPr>
          <p:nvPr>
            <p:ph type="title"/>
          </p:nvPr>
        </p:nvSpPr>
        <p:spPr/>
        <p:txBody>
          <a:bodyPr/>
          <a:lstStyle/>
          <a:p>
            <a:r>
              <a:rPr lang="en-US" sz="4400" dirty="0"/>
              <a:t>We Have Already Seen Some</a:t>
            </a:r>
          </a:p>
        </p:txBody>
      </p:sp>
      <p:sp>
        <p:nvSpPr>
          <p:cNvPr id="5" name="Text Placeholder 4">
            <a:extLst>
              <a:ext uri="{FF2B5EF4-FFF2-40B4-BE49-F238E27FC236}">
                <a16:creationId xmlns:a16="http://schemas.microsoft.com/office/drawing/2014/main" id="{B73A7304-4762-7942-BD50-C08D8CF0CCD9}"/>
              </a:ext>
            </a:extLst>
          </p:cNvPr>
          <p:cNvSpPr>
            <a:spLocks noGrp="1"/>
          </p:cNvSpPr>
          <p:nvPr>
            <p:ph type="body" sz="quarter" idx="13"/>
          </p:nvPr>
        </p:nvSpPr>
        <p:spPr/>
        <p:txBody>
          <a:bodyPr/>
          <a:lstStyle/>
          <a:p>
            <a:r>
              <a:rPr lang="en-US" dirty="0"/>
              <a:t>WARNING!</a:t>
            </a:r>
          </a:p>
        </p:txBody>
      </p:sp>
      <p:sp>
        <p:nvSpPr>
          <p:cNvPr id="3" name="Slide Number Placeholder 2">
            <a:extLst>
              <a:ext uri="{FF2B5EF4-FFF2-40B4-BE49-F238E27FC236}">
                <a16:creationId xmlns:a16="http://schemas.microsoft.com/office/drawing/2014/main" id="{D1F227C6-B248-814B-9E82-F9E2BFBC0393}"/>
              </a:ext>
            </a:extLst>
          </p:cNvPr>
          <p:cNvSpPr>
            <a:spLocks noGrp="1"/>
          </p:cNvSpPr>
          <p:nvPr>
            <p:ph type="sldNum" sz="quarter" idx="4"/>
          </p:nvPr>
        </p:nvSpPr>
        <p:spPr/>
        <p:txBody>
          <a:bodyPr/>
          <a:lstStyle/>
          <a:p>
            <a:fld id="{E1123682-AE52-6D45-865E-F1EB3AE0E340}" type="slidenum">
              <a:rPr lang="en-US" smtClean="0"/>
              <a:pPr/>
              <a:t>18</a:t>
            </a:fld>
            <a:endParaRPr lang="en-US" dirty="0"/>
          </a:p>
        </p:txBody>
      </p:sp>
      <p:sp>
        <p:nvSpPr>
          <p:cNvPr id="6" name="Rectangle 3">
            <a:extLst>
              <a:ext uri="{FF2B5EF4-FFF2-40B4-BE49-F238E27FC236}">
                <a16:creationId xmlns:a16="http://schemas.microsoft.com/office/drawing/2014/main" id="{971B4156-6FE5-CF45-BC3F-CE05C031FE0C}"/>
              </a:ext>
            </a:extLst>
          </p:cNvPr>
          <p:cNvSpPr>
            <a:spLocks noChangeArrowheads="1"/>
          </p:cNvSpPr>
          <p:nvPr/>
        </p:nvSpPr>
        <p:spPr bwMode="auto">
          <a:xfrm>
            <a:off x="1284850" y="2798801"/>
            <a:ext cx="10297550" cy="1051560"/>
          </a:xfrm>
          <a:prstGeom prst="rect">
            <a:avLst/>
          </a:prstGeom>
          <a:ln>
            <a:solidFill>
              <a:schemeClr val="bg2"/>
            </a:solidFill>
            <a:miter lim="800000"/>
          </a:ln>
        </p:spPr>
        <p:style>
          <a:lnRef idx="2">
            <a:schemeClr val="accent1"/>
          </a:lnRef>
          <a:fillRef idx="1">
            <a:schemeClr val="lt1"/>
          </a:fillRef>
          <a:effectRef idx="0">
            <a:schemeClr val="accent1"/>
          </a:effectRef>
          <a:fontRef idx="minor">
            <a:schemeClr val="dk1"/>
          </a:fontRef>
        </p:style>
        <p:txBody>
          <a:bodyPr tIns="105508" bIns="105508" anchor="ctr"/>
          <a:lstStyle/>
          <a:p>
            <a:pPr defTabSz="904538">
              <a:lnSpc>
                <a:spcPct val="90000"/>
              </a:lnSpc>
              <a:spcBef>
                <a:spcPct val="20000"/>
              </a:spcBef>
              <a:buClr>
                <a:srgbClr val="F9AB26"/>
              </a:buClr>
              <a:buSzPct val="70000"/>
            </a:pPr>
            <a:r>
              <a:rPr lang="en-US" sz="2800" dirty="0">
                <a:solidFill>
                  <a:schemeClr val="tx1"/>
                </a:solidFill>
              </a:rPr>
              <a:t>Lazy Loading Entities</a:t>
            </a:r>
          </a:p>
        </p:txBody>
      </p:sp>
      <p:sp>
        <p:nvSpPr>
          <p:cNvPr id="7" name="Rectangle 4">
            <a:extLst>
              <a:ext uri="{FF2B5EF4-FFF2-40B4-BE49-F238E27FC236}">
                <a16:creationId xmlns:a16="http://schemas.microsoft.com/office/drawing/2014/main" id="{9DCF3BB9-F173-9D43-81CF-FA870DAAE5A1}"/>
              </a:ext>
            </a:extLst>
          </p:cNvPr>
          <p:cNvSpPr>
            <a:spLocks noChangeArrowheads="1"/>
          </p:cNvSpPr>
          <p:nvPr/>
        </p:nvSpPr>
        <p:spPr bwMode="auto">
          <a:xfrm>
            <a:off x="609600" y="2798801"/>
            <a:ext cx="675249" cy="1051560"/>
          </a:xfrm>
          <a:prstGeom prst="rect">
            <a:avLst/>
          </a:prstGeom>
          <a:solidFill>
            <a:schemeClr val="bg2"/>
          </a:solidFill>
          <a:ln>
            <a:solidFill>
              <a:schemeClr val="bg2"/>
            </a:solidFill>
            <a:miter lim="800000"/>
          </a:ln>
        </p:spPr>
        <p:style>
          <a:lnRef idx="2">
            <a:schemeClr val="accent1">
              <a:shade val="50000"/>
            </a:schemeClr>
          </a:lnRef>
          <a:fillRef idx="1">
            <a:schemeClr val="accent1"/>
          </a:fillRef>
          <a:effectRef idx="0">
            <a:schemeClr val="accent1"/>
          </a:effectRef>
          <a:fontRef idx="minor">
            <a:schemeClr val="lt1"/>
          </a:fontRef>
        </p:style>
        <p:txBody>
          <a:bodyPr tIns="105508" bIns="105508" anchor="ctr"/>
          <a:lstStyle/>
          <a:p>
            <a:pPr algn="ctr" eaLnBrk="0" hangingPunct="0"/>
            <a:r>
              <a:rPr lang="en-US" sz="3200" b="1">
                <a:solidFill>
                  <a:srgbClr val="FFFFFF"/>
                </a:solidFill>
              </a:rPr>
              <a:t>2</a:t>
            </a:r>
          </a:p>
        </p:txBody>
      </p:sp>
      <p:sp>
        <p:nvSpPr>
          <p:cNvPr id="8" name="Rectangle 5">
            <a:extLst>
              <a:ext uri="{FF2B5EF4-FFF2-40B4-BE49-F238E27FC236}">
                <a16:creationId xmlns:a16="http://schemas.microsoft.com/office/drawing/2014/main" id="{C6524674-532F-0246-82B8-A4A459AF7EC8}"/>
              </a:ext>
            </a:extLst>
          </p:cNvPr>
          <p:cNvSpPr>
            <a:spLocks noChangeArrowheads="1"/>
          </p:cNvSpPr>
          <p:nvPr/>
        </p:nvSpPr>
        <p:spPr bwMode="auto">
          <a:xfrm>
            <a:off x="1284850" y="3951683"/>
            <a:ext cx="10297550" cy="1051560"/>
          </a:xfrm>
          <a:prstGeom prst="rect">
            <a:avLst/>
          </a:prstGeom>
          <a:ln>
            <a:solidFill>
              <a:schemeClr val="bg2"/>
            </a:solidFill>
            <a:miter lim="800000"/>
          </a:ln>
        </p:spPr>
        <p:style>
          <a:lnRef idx="2">
            <a:schemeClr val="accent1"/>
          </a:lnRef>
          <a:fillRef idx="1">
            <a:schemeClr val="lt1"/>
          </a:fillRef>
          <a:effectRef idx="0">
            <a:schemeClr val="accent1"/>
          </a:effectRef>
          <a:fontRef idx="minor">
            <a:schemeClr val="dk1"/>
          </a:fontRef>
        </p:style>
        <p:txBody>
          <a:bodyPr tIns="105508" bIns="105508" anchor="ctr"/>
          <a:lstStyle/>
          <a:p>
            <a:pPr defTabSz="904538">
              <a:lnSpc>
                <a:spcPct val="90000"/>
              </a:lnSpc>
              <a:spcBef>
                <a:spcPct val="20000"/>
              </a:spcBef>
              <a:buClr>
                <a:srgbClr val="F9AB26"/>
              </a:buClr>
              <a:buSzPct val="70000"/>
            </a:pPr>
            <a:r>
              <a:rPr lang="en-US" sz="2800" dirty="0">
                <a:solidFill>
                  <a:schemeClr val="tx1"/>
                </a:solidFill>
              </a:rPr>
              <a:t>Using Tracking for Read Only Scenarios</a:t>
            </a:r>
          </a:p>
        </p:txBody>
      </p:sp>
      <p:sp>
        <p:nvSpPr>
          <p:cNvPr id="9" name="Rectangle 6">
            <a:extLst>
              <a:ext uri="{FF2B5EF4-FFF2-40B4-BE49-F238E27FC236}">
                <a16:creationId xmlns:a16="http://schemas.microsoft.com/office/drawing/2014/main" id="{ED77D263-2289-934E-A5D4-D0B7A696FFEF}"/>
              </a:ext>
            </a:extLst>
          </p:cNvPr>
          <p:cNvSpPr>
            <a:spLocks noChangeArrowheads="1"/>
          </p:cNvSpPr>
          <p:nvPr/>
        </p:nvSpPr>
        <p:spPr bwMode="auto">
          <a:xfrm>
            <a:off x="609600" y="3951683"/>
            <a:ext cx="675249" cy="1051560"/>
          </a:xfrm>
          <a:prstGeom prst="rect">
            <a:avLst/>
          </a:prstGeom>
          <a:solidFill>
            <a:schemeClr val="bg2"/>
          </a:solidFill>
          <a:ln>
            <a:solidFill>
              <a:schemeClr val="bg2"/>
            </a:solidFill>
            <a:miter lim="800000"/>
          </a:ln>
        </p:spPr>
        <p:style>
          <a:lnRef idx="2">
            <a:schemeClr val="accent1">
              <a:shade val="50000"/>
            </a:schemeClr>
          </a:lnRef>
          <a:fillRef idx="1">
            <a:schemeClr val="accent1"/>
          </a:fillRef>
          <a:effectRef idx="0">
            <a:schemeClr val="accent1"/>
          </a:effectRef>
          <a:fontRef idx="minor">
            <a:schemeClr val="lt1"/>
          </a:fontRef>
        </p:style>
        <p:txBody>
          <a:bodyPr tIns="105508" bIns="105508" anchor="ctr"/>
          <a:lstStyle/>
          <a:p>
            <a:pPr algn="ctr" eaLnBrk="0" hangingPunct="0"/>
            <a:r>
              <a:rPr lang="en-US" sz="3200" b="1">
                <a:solidFill>
                  <a:srgbClr val="FFFFFF"/>
                </a:solidFill>
              </a:rPr>
              <a:t>3</a:t>
            </a:r>
          </a:p>
        </p:txBody>
      </p:sp>
      <p:sp>
        <p:nvSpPr>
          <p:cNvPr id="10" name="Rectangle 7">
            <a:extLst>
              <a:ext uri="{FF2B5EF4-FFF2-40B4-BE49-F238E27FC236}">
                <a16:creationId xmlns:a16="http://schemas.microsoft.com/office/drawing/2014/main" id="{8387AFEA-C635-D147-9AB2-37504E4E9656}"/>
              </a:ext>
            </a:extLst>
          </p:cNvPr>
          <p:cNvSpPr>
            <a:spLocks noChangeArrowheads="1"/>
          </p:cNvSpPr>
          <p:nvPr/>
        </p:nvSpPr>
        <p:spPr bwMode="auto">
          <a:xfrm>
            <a:off x="1284850" y="5104564"/>
            <a:ext cx="10297550" cy="1051560"/>
          </a:xfrm>
          <a:prstGeom prst="rect">
            <a:avLst/>
          </a:prstGeom>
          <a:ln>
            <a:solidFill>
              <a:schemeClr val="bg2"/>
            </a:solidFill>
            <a:miter lim="800000"/>
          </a:ln>
        </p:spPr>
        <p:style>
          <a:lnRef idx="2">
            <a:schemeClr val="accent1"/>
          </a:lnRef>
          <a:fillRef idx="1">
            <a:schemeClr val="lt1"/>
          </a:fillRef>
          <a:effectRef idx="0">
            <a:schemeClr val="accent1"/>
          </a:effectRef>
          <a:fontRef idx="minor">
            <a:schemeClr val="dk1"/>
          </a:fontRef>
        </p:style>
        <p:txBody>
          <a:bodyPr tIns="105508" bIns="105508" anchor="ctr"/>
          <a:lstStyle/>
          <a:p>
            <a:pPr defTabSz="904538">
              <a:lnSpc>
                <a:spcPct val="90000"/>
              </a:lnSpc>
              <a:spcBef>
                <a:spcPct val="20000"/>
              </a:spcBef>
              <a:buClr>
                <a:srgbClr val="F9AB26"/>
              </a:buClr>
              <a:buSzPct val="70000"/>
            </a:pPr>
            <a:r>
              <a:rPr lang="en-US" sz="2800" dirty="0">
                <a:solidFill>
                  <a:schemeClr val="tx1"/>
                </a:solidFill>
              </a:rPr>
              <a:t>Forgetting to Implement a Retry Policy</a:t>
            </a:r>
          </a:p>
        </p:txBody>
      </p:sp>
      <p:sp>
        <p:nvSpPr>
          <p:cNvPr id="11" name="Rectangle 8">
            <a:extLst>
              <a:ext uri="{FF2B5EF4-FFF2-40B4-BE49-F238E27FC236}">
                <a16:creationId xmlns:a16="http://schemas.microsoft.com/office/drawing/2014/main" id="{3440D1FD-5FB4-1E4A-812F-F7D1214782D7}"/>
              </a:ext>
            </a:extLst>
          </p:cNvPr>
          <p:cNvSpPr>
            <a:spLocks noChangeArrowheads="1"/>
          </p:cNvSpPr>
          <p:nvPr/>
        </p:nvSpPr>
        <p:spPr bwMode="auto">
          <a:xfrm>
            <a:off x="609600" y="5104564"/>
            <a:ext cx="675249" cy="1051560"/>
          </a:xfrm>
          <a:prstGeom prst="rect">
            <a:avLst/>
          </a:prstGeom>
          <a:solidFill>
            <a:schemeClr val="bg2"/>
          </a:solidFill>
          <a:ln>
            <a:solidFill>
              <a:schemeClr val="bg2"/>
            </a:solidFill>
            <a:miter lim="800000"/>
          </a:ln>
        </p:spPr>
        <p:style>
          <a:lnRef idx="2">
            <a:schemeClr val="accent1">
              <a:shade val="50000"/>
            </a:schemeClr>
          </a:lnRef>
          <a:fillRef idx="1">
            <a:schemeClr val="accent1"/>
          </a:fillRef>
          <a:effectRef idx="0">
            <a:schemeClr val="accent1"/>
          </a:effectRef>
          <a:fontRef idx="minor">
            <a:schemeClr val="lt1"/>
          </a:fontRef>
        </p:style>
        <p:txBody>
          <a:bodyPr tIns="105508" bIns="105508" anchor="ctr"/>
          <a:lstStyle/>
          <a:p>
            <a:pPr algn="ctr" eaLnBrk="0" hangingPunct="0"/>
            <a:r>
              <a:rPr lang="en-US" sz="3200" b="1" dirty="0">
                <a:solidFill>
                  <a:srgbClr val="FFFFFF"/>
                </a:solidFill>
              </a:rPr>
              <a:t>4</a:t>
            </a:r>
          </a:p>
        </p:txBody>
      </p:sp>
      <p:sp>
        <p:nvSpPr>
          <p:cNvPr id="16" name="Rectangle 15">
            <a:extLst>
              <a:ext uri="{FF2B5EF4-FFF2-40B4-BE49-F238E27FC236}">
                <a16:creationId xmlns:a16="http://schemas.microsoft.com/office/drawing/2014/main" id="{524CD5E2-C074-2A4F-B81A-E9FAC8B04211}"/>
              </a:ext>
            </a:extLst>
          </p:cNvPr>
          <p:cNvSpPr>
            <a:spLocks noChangeArrowheads="1"/>
          </p:cNvSpPr>
          <p:nvPr/>
        </p:nvSpPr>
        <p:spPr bwMode="auto">
          <a:xfrm>
            <a:off x="1284850" y="1645919"/>
            <a:ext cx="10297550" cy="1051560"/>
          </a:xfrm>
          <a:prstGeom prst="rect">
            <a:avLst/>
          </a:prstGeom>
          <a:ln>
            <a:solidFill>
              <a:schemeClr val="bg2"/>
            </a:solidFill>
            <a:miter lim="800000"/>
          </a:ln>
        </p:spPr>
        <p:style>
          <a:lnRef idx="2">
            <a:schemeClr val="accent1"/>
          </a:lnRef>
          <a:fillRef idx="1">
            <a:schemeClr val="lt1"/>
          </a:fillRef>
          <a:effectRef idx="0">
            <a:schemeClr val="accent1"/>
          </a:effectRef>
          <a:fontRef idx="minor">
            <a:schemeClr val="dk1"/>
          </a:fontRef>
        </p:style>
        <p:txBody>
          <a:bodyPr tIns="105508" bIns="105508" anchor="ctr"/>
          <a:lstStyle/>
          <a:p>
            <a:pPr defTabSz="904538">
              <a:lnSpc>
                <a:spcPct val="90000"/>
              </a:lnSpc>
              <a:spcBef>
                <a:spcPct val="20000"/>
              </a:spcBef>
              <a:buClr>
                <a:srgbClr val="F9AB26"/>
              </a:buClr>
              <a:buSzPct val="70000"/>
            </a:pPr>
            <a:r>
              <a:rPr lang="en-US" sz="2800" dirty="0">
                <a:solidFill>
                  <a:schemeClr val="tx1"/>
                </a:solidFill>
              </a:rPr>
              <a:t>Bulk Manipulation of Data</a:t>
            </a:r>
          </a:p>
        </p:txBody>
      </p:sp>
      <p:sp>
        <p:nvSpPr>
          <p:cNvPr id="17" name="Rectangle 16">
            <a:extLst>
              <a:ext uri="{FF2B5EF4-FFF2-40B4-BE49-F238E27FC236}">
                <a16:creationId xmlns:a16="http://schemas.microsoft.com/office/drawing/2014/main" id="{30AADDF2-6632-6343-8946-3B23F72EE4E7}"/>
              </a:ext>
            </a:extLst>
          </p:cNvPr>
          <p:cNvSpPr>
            <a:spLocks noChangeArrowheads="1"/>
          </p:cNvSpPr>
          <p:nvPr/>
        </p:nvSpPr>
        <p:spPr bwMode="auto">
          <a:xfrm>
            <a:off x="609600" y="1645919"/>
            <a:ext cx="675249" cy="1051560"/>
          </a:xfrm>
          <a:prstGeom prst="rect">
            <a:avLst/>
          </a:prstGeom>
          <a:solidFill>
            <a:schemeClr val="bg2"/>
          </a:solidFill>
          <a:ln>
            <a:solidFill>
              <a:schemeClr val="bg2"/>
            </a:solidFill>
            <a:miter lim="800000"/>
          </a:ln>
        </p:spPr>
        <p:style>
          <a:lnRef idx="2">
            <a:schemeClr val="accent1">
              <a:shade val="50000"/>
            </a:schemeClr>
          </a:lnRef>
          <a:fillRef idx="1">
            <a:schemeClr val="accent1"/>
          </a:fillRef>
          <a:effectRef idx="0">
            <a:schemeClr val="accent1"/>
          </a:effectRef>
          <a:fontRef idx="minor">
            <a:schemeClr val="lt1"/>
          </a:fontRef>
        </p:style>
        <p:txBody>
          <a:bodyPr tIns="105508" bIns="105508" anchor="ctr"/>
          <a:lstStyle/>
          <a:p>
            <a:pPr algn="ctr" eaLnBrk="0" hangingPunct="0"/>
            <a:r>
              <a:rPr lang="en-US" sz="3200" b="1">
                <a:solidFill>
                  <a:srgbClr val="FFFFFF"/>
                </a:solidFill>
              </a:rPr>
              <a:t>1</a:t>
            </a:r>
          </a:p>
        </p:txBody>
      </p:sp>
    </p:spTree>
    <p:extLst>
      <p:ext uri="{BB962C8B-B14F-4D97-AF65-F5344CB8AC3E}">
        <p14:creationId xmlns:p14="http://schemas.microsoft.com/office/powerpoint/2010/main" val="6531517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4E35-D3AC-E74E-B28D-150B7F841BC7}"/>
              </a:ext>
            </a:extLst>
          </p:cNvPr>
          <p:cNvSpPr>
            <a:spLocks noGrp="1"/>
          </p:cNvSpPr>
          <p:nvPr>
            <p:ph type="title"/>
          </p:nvPr>
        </p:nvSpPr>
        <p:spPr/>
        <p:txBody>
          <a:bodyPr/>
          <a:lstStyle/>
          <a:p>
            <a:r>
              <a:rPr lang="en-US" sz="4400" dirty="0"/>
              <a:t>Other Ways to Destroy Performance</a:t>
            </a:r>
          </a:p>
        </p:txBody>
      </p:sp>
      <p:sp>
        <p:nvSpPr>
          <p:cNvPr id="3" name="Text Placeholder 2">
            <a:extLst>
              <a:ext uri="{FF2B5EF4-FFF2-40B4-BE49-F238E27FC236}">
                <a16:creationId xmlns:a16="http://schemas.microsoft.com/office/drawing/2014/main" id="{BECD5646-C82E-BE42-8741-1269CA546B67}"/>
              </a:ext>
            </a:extLst>
          </p:cNvPr>
          <p:cNvSpPr>
            <a:spLocks noGrp="1"/>
          </p:cNvSpPr>
          <p:nvPr>
            <p:ph type="body" sz="quarter" idx="13"/>
          </p:nvPr>
        </p:nvSpPr>
        <p:spPr/>
        <p:txBody>
          <a:bodyPr/>
          <a:lstStyle/>
          <a:p>
            <a:r>
              <a:rPr lang="en-US" dirty="0"/>
              <a:t>WARNING!</a:t>
            </a:r>
          </a:p>
        </p:txBody>
      </p:sp>
      <p:sp>
        <p:nvSpPr>
          <p:cNvPr id="4" name="Slide Number Placeholder 3">
            <a:extLst>
              <a:ext uri="{FF2B5EF4-FFF2-40B4-BE49-F238E27FC236}">
                <a16:creationId xmlns:a16="http://schemas.microsoft.com/office/drawing/2014/main" id="{E19EE94B-80BB-D448-818E-C218E21A5DFC}"/>
              </a:ext>
            </a:extLst>
          </p:cNvPr>
          <p:cNvSpPr>
            <a:spLocks noGrp="1"/>
          </p:cNvSpPr>
          <p:nvPr>
            <p:ph type="sldNum" sz="quarter" idx="4"/>
          </p:nvPr>
        </p:nvSpPr>
        <p:spPr/>
        <p:txBody>
          <a:bodyPr/>
          <a:lstStyle/>
          <a:p>
            <a:fld id="{E1123682-AE52-6D45-865E-F1EB3AE0E340}" type="slidenum">
              <a:rPr lang="en-US" smtClean="0"/>
              <a:pPr/>
              <a:t>19</a:t>
            </a:fld>
            <a:endParaRPr lang="en-US" dirty="0"/>
          </a:p>
        </p:txBody>
      </p:sp>
      <p:graphicFrame>
        <p:nvGraphicFramePr>
          <p:cNvPr id="25" name="Table 24">
            <a:extLst>
              <a:ext uri="{FF2B5EF4-FFF2-40B4-BE49-F238E27FC236}">
                <a16:creationId xmlns:a16="http://schemas.microsoft.com/office/drawing/2014/main" id="{CD318039-FE01-C74F-A507-295648A13A04}"/>
              </a:ext>
            </a:extLst>
          </p:cNvPr>
          <p:cNvGraphicFramePr>
            <a:graphicFrameLocks noGrp="1"/>
          </p:cNvGraphicFramePr>
          <p:nvPr>
            <p:extLst>
              <p:ext uri="{D42A27DB-BD31-4B8C-83A1-F6EECF244321}">
                <p14:modId xmlns:p14="http://schemas.microsoft.com/office/powerpoint/2010/main" val="3977399418"/>
              </p:ext>
            </p:extLst>
          </p:nvPr>
        </p:nvGraphicFramePr>
        <p:xfrm>
          <a:off x="609600" y="1571605"/>
          <a:ext cx="5227674" cy="4674082"/>
        </p:xfrm>
        <a:graphic>
          <a:graphicData uri="http://schemas.openxmlformats.org/drawingml/2006/table">
            <a:tbl>
              <a:tblPr firstRow="1" bandRow="1">
                <a:tableStyleId>{5C22544A-7EE6-4342-B048-85BDC9FD1C3A}</a:tableStyleId>
              </a:tblPr>
              <a:tblGrid>
                <a:gridCol w="5227674">
                  <a:extLst>
                    <a:ext uri="{9D8B030D-6E8A-4147-A177-3AD203B41FA5}">
                      <a16:colId xmlns:a16="http://schemas.microsoft.com/office/drawing/2014/main" val="20000"/>
                    </a:ext>
                  </a:extLst>
                </a:gridCol>
              </a:tblGrid>
              <a:tr h="444887">
                <a:tc>
                  <a:txBody>
                    <a:bodyPr/>
                    <a:lstStyle/>
                    <a:p>
                      <a:pPr algn="ctr"/>
                      <a:r>
                        <a:rPr lang="en-US" sz="1600" spc="600" dirty="0"/>
                        <a:t>ISSUE</a:t>
                      </a:r>
                    </a:p>
                  </a:txBody>
                  <a:tcPr marL="105508" marR="105508" marT="52754" marB="52754">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2"/>
                    </a:solidFill>
                  </a:tcPr>
                </a:tc>
                <a:extLst>
                  <a:ext uri="{0D108BD9-81ED-4DB2-BD59-A6C34878D82A}">
                    <a16:rowId xmlns:a16="http://schemas.microsoft.com/office/drawing/2014/main" val="10000"/>
                  </a:ext>
                </a:extLst>
              </a:tr>
              <a:tr h="1055509">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Using the autogenerated entities can result in too much data coming back</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062668">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Loading too many related tables (or too few) can result in too much data (or not enough – sometimes manifesting itself as a Null Reference Exception)</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055509">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Not using the –</a:t>
                      </a:r>
                      <a:r>
                        <a:rPr lang="en-US" sz="1800" kern="1200" baseline="0" dirty="0">
                          <a:solidFill>
                            <a:schemeClr val="tx1"/>
                          </a:solidFill>
                          <a:latin typeface="Consolas" panose="020B0609020204030204" pitchFamily="49" charset="0"/>
                          <a:ea typeface="+mn-ea"/>
                          <a:cs typeface="Consolas" panose="020B0609020204030204" pitchFamily="49" charset="0"/>
                        </a:rPr>
                        <a:t>Async()</a:t>
                      </a:r>
                      <a:r>
                        <a:rPr lang="en-US" sz="1800" kern="1200" baseline="0" dirty="0">
                          <a:solidFill>
                            <a:schemeClr val="tx1"/>
                          </a:solidFill>
                          <a:latin typeface="+mn-lt"/>
                          <a:ea typeface="+mn-ea"/>
                          <a:cs typeface="+mn-cs"/>
                        </a:rPr>
                        <a:t> versions of query methods can result in blocking or, in extreme circumstances, thread pool exhaustion</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1055509">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Defeating indexes by not understanding how your database utilizes them</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sp>
        <p:nvSpPr>
          <p:cNvPr id="26" name="Right Brace 25">
            <a:extLst>
              <a:ext uri="{FF2B5EF4-FFF2-40B4-BE49-F238E27FC236}">
                <a16:creationId xmlns:a16="http://schemas.microsoft.com/office/drawing/2014/main" id="{25193D6F-A5C2-DD4E-8646-0628F62682D5}"/>
              </a:ext>
            </a:extLst>
          </p:cNvPr>
          <p:cNvSpPr/>
          <p:nvPr/>
        </p:nvSpPr>
        <p:spPr>
          <a:xfrm>
            <a:off x="5960835" y="2158022"/>
            <a:ext cx="263031" cy="3901446"/>
          </a:xfrm>
          <a:prstGeom prst="rightBrace">
            <a:avLst>
              <a:gd name="adj1" fmla="val 175725"/>
              <a:gd name="adj2" fmla="val 50000"/>
            </a:avLst>
          </a:prstGeom>
          <a:ln w="38100" cmpd="sng">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077"/>
          </a:p>
        </p:txBody>
      </p:sp>
      <p:graphicFrame>
        <p:nvGraphicFramePr>
          <p:cNvPr id="31" name="Table 30">
            <a:extLst>
              <a:ext uri="{FF2B5EF4-FFF2-40B4-BE49-F238E27FC236}">
                <a16:creationId xmlns:a16="http://schemas.microsoft.com/office/drawing/2014/main" id="{AF6DB1EF-F8D8-4A46-9924-2EDF9D2DE984}"/>
              </a:ext>
            </a:extLst>
          </p:cNvPr>
          <p:cNvGraphicFramePr>
            <a:graphicFrameLocks noGrp="1"/>
          </p:cNvGraphicFramePr>
          <p:nvPr>
            <p:extLst>
              <p:ext uri="{D42A27DB-BD31-4B8C-83A1-F6EECF244321}">
                <p14:modId xmlns:p14="http://schemas.microsoft.com/office/powerpoint/2010/main" val="3367004226"/>
              </p:ext>
            </p:extLst>
          </p:nvPr>
        </p:nvGraphicFramePr>
        <p:xfrm>
          <a:off x="6354729" y="1569591"/>
          <a:ext cx="5227674" cy="4667622"/>
        </p:xfrm>
        <a:graphic>
          <a:graphicData uri="http://schemas.openxmlformats.org/drawingml/2006/table">
            <a:tbl>
              <a:tblPr firstRow="1" bandRow="1">
                <a:tableStyleId>{5C22544A-7EE6-4342-B048-85BDC9FD1C3A}</a:tableStyleId>
              </a:tblPr>
              <a:tblGrid>
                <a:gridCol w="5227674">
                  <a:extLst>
                    <a:ext uri="{9D8B030D-6E8A-4147-A177-3AD203B41FA5}">
                      <a16:colId xmlns:a16="http://schemas.microsoft.com/office/drawing/2014/main" val="20000"/>
                    </a:ext>
                  </a:extLst>
                </a:gridCol>
              </a:tblGrid>
              <a:tr h="444954">
                <a:tc>
                  <a:txBody>
                    <a:bodyPr/>
                    <a:lstStyle/>
                    <a:p>
                      <a:pPr algn="ctr"/>
                      <a:r>
                        <a:rPr lang="en-US" sz="1600" spc="600" dirty="0"/>
                        <a:t>SOLUTION</a:t>
                      </a:r>
                    </a:p>
                  </a:txBody>
                  <a:tcPr marL="105508" marR="105508" marT="52754" marB="52754">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2"/>
                    </a:solidFill>
                  </a:tcPr>
                </a:tc>
                <a:extLst>
                  <a:ext uri="{0D108BD9-81ED-4DB2-BD59-A6C34878D82A}">
                    <a16:rowId xmlns:a16="http://schemas.microsoft.com/office/drawing/2014/main" val="10000"/>
                  </a:ext>
                </a:extLst>
              </a:tr>
              <a:tr h="1055667">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Use a </a:t>
                      </a:r>
                      <a:r>
                        <a:rPr lang="en-US" sz="1800" kern="1200" baseline="0" dirty="0">
                          <a:solidFill>
                            <a:schemeClr val="tx1"/>
                          </a:solidFill>
                          <a:latin typeface="Consolas" panose="020B0609020204030204" pitchFamily="49" charset="0"/>
                          <a:ea typeface="+mn-ea"/>
                          <a:cs typeface="Consolas" panose="020B0609020204030204" pitchFamily="49" charset="0"/>
                        </a:rPr>
                        <a:t>Select()</a:t>
                      </a:r>
                      <a:r>
                        <a:rPr lang="en-US" sz="1800" kern="1200" baseline="0" dirty="0">
                          <a:solidFill>
                            <a:schemeClr val="tx1"/>
                          </a:solidFill>
                          <a:latin typeface="+mn-lt"/>
                          <a:ea typeface="+mn-ea"/>
                          <a:cs typeface="+mn-cs"/>
                        </a:rPr>
                        <a:t> to get only the needed columns – the generated query will only list the columns needed!</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055667">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Make sure to only use </a:t>
                      </a:r>
                      <a:r>
                        <a:rPr lang="en-US" sz="1800" kern="1200" baseline="0" dirty="0">
                          <a:solidFill>
                            <a:schemeClr val="tx1"/>
                          </a:solidFill>
                          <a:latin typeface="Consolas" panose="020B0609020204030204" pitchFamily="49" charset="0"/>
                          <a:ea typeface="+mn-ea"/>
                          <a:cs typeface="Consolas" panose="020B0609020204030204" pitchFamily="49" charset="0"/>
                        </a:rPr>
                        <a:t>Include()</a:t>
                      </a:r>
                      <a:r>
                        <a:rPr lang="en-US" sz="1800" kern="1200" baseline="0" dirty="0">
                          <a:solidFill>
                            <a:schemeClr val="tx1"/>
                          </a:solidFill>
                          <a:latin typeface="+mn-lt"/>
                          <a:ea typeface="+mn-ea"/>
                          <a:cs typeface="+mn-cs"/>
                        </a:rPr>
                        <a:t> with data you will need for your current operation!</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055667">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Always use the –</a:t>
                      </a:r>
                      <a:r>
                        <a:rPr lang="en-US" sz="1800" kern="1200" baseline="0" dirty="0">
                          <a:solidFill>
                            <a:schemeClr val="tx1"/>
                          </a:solidFill>
                          <a:latin typeface="Consolas" panose="020B0609020204030204" pitchFamily="49" charset="0"/>
                          <a:ea typeface="+mn-ea"/>
                          <a:cs typeface="Consolas" panose="020B0609020204030204" pitchFamily="49" charset="0"/>
                        </a:rPr>
                        <a:t>Async()</a:t>
                      </a:r>
                      <a:r>
                        <a:rPr lang="en-US" sz="1800" kern="1200" baseline="0" dirty="0">
                          <a:solidFill>
                            <a:schemeClr val="tx1"/>
                          </a:solidFill>
                          <a:latin typeface="+mn-lt"/>
                          <a:ea typeface="+mn-ea"/>
                          <a:cs typeface="+mn-cs"/>
                        </a:rPr>
                        <a:t> versions of query methods to reduce blocking</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1055667">
                <a:tc>
                  <a:txBody>
                    <a:bodyPr/>
                    <a:lstStyle/>
                    <a:p>
                      <a:pPr marL="63500" indent="0" algn="l" defTabSz="783964" rtl="0" eaLnBrk="1" latinLnBrk="0" hangingPunct="1">
                        <a:spcBef>
                          <a:spcPct val="20000"/>
                        </a:spcBef>
                        <a:buClrTx/>
                        <a:buSzPct val="100000"/>
                        <a:buFont typeface="Arial" panose="020B0604020202020204" pitchFamily="34" charset="0"/>
                        <a:buNone/>
                      </a:pPr>
                      <a:r>
                        <a:rPr lang="en-US" sz="1800" kern="1200" baseline="0" dirty="0">
                          <a:solidFill>
                            <a:schemeClr val="tx1"/>
                          </a:solidFill>
                          <a:latin typeface="+mn-lt"/>
                          <a:ea typeface="+mn-ea"/>
                          <a:cs typeface="+mn-cs"/>
                        </a:rPr>
                        <a:t>Learn a bit about how your database engine chooses which indexes to use</a:t>
                      </a:r>
                    </a:p>
                  </a:txBody>
                  <a:tcPr marL="105508" marR="105508" marT="52754" marB="5275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16840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B458C96-14F0-7533-2293-74FA6FC081BD}"/>
              </a:ext>
            </a:extLst>
          </p:cNvPr>
          <p:cNvSpPr>
            <a:spLocks noGrp="1"/>
          </p:cNvSpPr>
          <p:nvPr>
            <p:ph type="sldNum" sz="quarter" idx="4"/>
          </p:nvPr>
        </p:nvSpPr>
        <p:spPr/>
        <p:txBody>
          <a:bodyPr/>
          <a:lstStyle/>
          <a:p>
            <a:fld id="{E1123682-AE52-6D45-865E-F1EB3AE0E340}" type="slidenum">
              <a:rPr lang="en-US" smtClean="0"/>
              <a:pPr/>
              <a:t>2</a:t>
            </a:fld>
            <a:endParaRPr lang="en-US" dirty="0"/>
          </a:p>
        </p:txBody>
      </p:sp>
      <p:pic>
        <p:nvPicPr>
          <p:cNvPr id="1026" name="Picture 2">
            <a:extLst>
              <a:ext uri="{FF2B5EF4-FFF2-40B4-BE49-F238E27FC236}">
                <a16:creationId xmlns:a16="http://schemas.microsoft.com/office/drawing/2014/main" id="{B3D0310E-7D98-72C5-B068-C932CC46E5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63524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A0A5A-6876-D24B-B93D-CC087EFDB9C9}"/>
              </a:ext>
            </a:extLst>
          </p:cNvPr>
          <p:cNvSpPr>
            <a:spLocks noGrp="1"/>
          </p:cNvSpPr>
          <p:nvPr>
            <p:ph type="title"/>
          </p:nvPr>
        </p:nvSpPr>
        <p:spPr/>
        <p:txBody>
          <a:bodyPr/>
          <a:lstStyle/>
          <a:p>
            <a:r>
              <a:rPr lang="en-US" sz="4400" dirty="0"/>
              <a:t>Using .Select() to Limit Fields</a:t>
            </a:r>
          </a:p>
        </p:txBody>
      </p:sp>
      <p:sp>
        <p:nvSpPr>
          <p:cNvPr id="3" name="Content Placeholder 2">
            <a:extLst>
              <a:ext uri="{FF2B5EF4-FFF2-40B4-BE49-F238E27FC236}">
                <a16:creationId xmlns:a16="http://schemas.microsoft.com/office/drawing/2014/main" id="{C12C2CBF-950C-CA43-90DF-A7D23C4F4B5B}"/>
              </a:ext>
            </a:extLst>
          </p:cNvPr>
          <p:cNvSpPr>
            <a:spLocks noGrp="1"/>
          </p:cNvSpPr>
          <p:nvPr>
            <p:ph idx="1"/>
          </p:nvPr>
        </p:nvSpPr>
        <p:spPr/>
        <p:txBody>
          <a:bodyPr/>
          <a:lstStyle/>
          <a:p>
            <a:pPr marL="0" indent="0">
              <a:buNone/>
            </a:pPr>
            <a:r>
              <a:rPr lang="en-US" sz="2800" dirty="0"/>
              <a:t>By using a custom entity:</a:t>
            </a:r>
          </a:p>
          <a:p>
            <a:pPr marL="0" indent="0">
              <a:buNone/>
            </a:pPr>
            <a:endParaRPr lang="en-US" sz="2800" dirty="0"/>
          </a:p>
          <a:p>
            <a:pPr marL="0" indent="0">
              <a:buNone/>
            </a:pPr>
            <a:endParaRPr lang="en-US" sz="2800" dirty="0"/>
          </a:p>
          <a:p>
            <a:pPr marL="0" indent="0">
              <a:buNone/>
            </a:pPr>
            <a:endParaRPr lang="en-US" sz="2800" dirty="0"/>
          </a:p>
          <a:p>
            <a:pPr marL="0" indent="0">
              <a:buNone/>
            </a:pPr>
            <a:r>
              <a:rPr lang="en-US" sz="2800" dirty="0"/>
              <a:t>And projecting our query:</a:t>
            </a:r>
          </a:p>
          <a:p>
            <a:pPr marL="0" indent="0">
              <a:buNone/>
            </a:pPr>
            <a:endParaRPr lang="en-US" sz="2800" dirty="0"/>
          </a:p>
          <a:p>
            <a:pPr marL="0" indent="0">
              <a:buNone/>
            </a:pPr>
            <a:endParaRPr lang="en-US" sz="2800" dirty="0"/>
          </a:p>
          <a:p>
            <a:pPr marL="0" indent="0">
              <a:buNone/>
            </a:pPr>
            <a:r>
              <a:rPr lang="en-US" sz="2800" dirty="0"/>
              <a:t>We get much smaller SQL (which will perform better with large data sets):</a:t>
            </a:r>
          </a:p>
        </p:txBody>
      </p:sp>
      <p:sp>
        <p:nvSpPr>
          <p:cNvPr id="4" name="Text Placeholder 3">
            <a:extLst>
              <a:ext uri="{FF2B5EF4-FFF2-40B4-BE49-F238E27FC236}">
                <a16:creationId xmlns:a16="http://schemas.microsoft.com/office/drawing/2014/main" id="{A9F06CB0-0C8D-234A-AE7A-2DBFFD81682A}"/>
              </a:ext>
            </a:extLst>
          </p:cNvPr>
          <p:cNvSpPr>
            <a:spLocks noGrp="1"/>
          </p:cNvSpPr>
          <p:nvPr>
            <p:ph type="body" sz="quarter" idx="13"/>
          </p:nvPr>
        </p:nvSpPr>
        <p:spPr/>
        <p:txBody>
          <a:bodyPr/>
          <a:lstStyle/>
          <a:p>
            <a:r>
              <a:rPr lang="en-US" dirty="0"/>
              <a:t>WARNING!</a:t>
            </a:r>
          </a:p>
        </p:txBody>
      </p:sp>
      <p:sp>
        <p:nvSpPr>
          <p:cNvPr id="5" name="Slide Number Placeholder 4">
            <a:extLst>
              <a:ext uri="{FF2B5EF4-FFF2-40B4-BE49-F238E27FC236}">
                <a16:creationId xmlns:a16="http://schemas.microsoft.com/office/drawing/2014/main" id="{73CB3AAB-9557-D64B-8E15-F04EDDB38564}"/>
              </a:ext>
            </a:extLst>
          </p:cNvPr>
          <p:cNvSpPr>
            <a:spLocks noGrp="1"/>
          </p:cNvSpPr>
          <p:nvPr>
            <p:ph type="sldNum" sz="quarter" idx="4"/>
          </p:nvPr>
        </p:nvSpPr>
        <p:spPr/>
        <p:txBody>
          <a:bodyPr/>
          <a:lstStyle/>
          <a:p>
            <a:fld id="{E1123682-AE52-6D45-865E-F1EB3AE0E340}" type="slidenum">
              <a:rPr lang="en-US" smtClean="0"/>
              <a:pPr/>
              <a:t>20</a:t>
            </a:fld>
            <a:endParaRPr lang="en-US" dirty="0"/>
          </a:p>
        </p:txBody>
      </p:sp>
      <p:pic>
        <p:nvPicPr>
          <p:cNvPr id="7" name="Picture 6" descr="Text&#10;&#10;Description automatically generated">
            <a:extLst>
              <a:ext uri="{FF2B5EF4-FFF2-40B4-BE49-F238E27FC236}">
                <a16:creationId xmlns:a16="http://schemas.microsoft.com/office/drawing/2014/main" id="{EE5DDE7C-B302-6E4F-9859-1A39A1521DC6}"/>
              </a:ext>
            </a:extLst>
          </p:cNvPr>
          <p:cNvPicPr>
            <a:picLocks noChangeAspect="1"/>
          </p:cNvPicPr>
          <p:nvPr/>
        </p:nvPicPr>
        <p:blipFill>
          <a:blip r:embed="rId2"/>
          <a:stretch>
            <a:fillRect/>
          </a:stretch>
        </p:blipFill>
        <p:spPr>
          <a:xfrm>
            <a:off x="4566684" y="1999176"/>
            <a:ext cx="2888512" cy="1384079"/>
          </a:xfrm>
          <a:prstGeom prst="rect">
            <a:avLst/>
          </a:prstGeom>
        </p:spPr>
      </p:pic>
      <p:pic>
        <p:nvPicPr>
          <p:cNvPr id="9" name="Picture 8">
            <a:extLst>
              <a:ext uri="{FF2B5EF4-FFF2-40B4-BE49-F238E27FC236}">
                <a16:creationId xmlns:a16="http://schemas.microsoft.com/office/drawing/2014/main" id="{DC33E8AC-35FC-0D4B-955B-74ECD65336E8}"/>
              </a:ext>
            </a:extLst>
          </p:cNvPr>
          <p:cNvPicPr>
            <a:picLocks noChangeAspect="1"/>
          </p:cNvPicPr>
          <p:nvPr/>
        </p:nvPicPr>
        <p:blipFill>
          <a:blip r:embed="rId3"/>
          <a:stretch>
            <a:fillRect/>
          </a:stretch>
        </p:blipFill>
        <p:spPr>
          <a:xfrm>
            <a:off x="2194590" y="4093535"/>
            <a:ext cx="7632700" cy="939800"/>
          </a:xfrm>
          <a:prstGeom prst="rect">
            <a:avLst/>
          </a:prstGeom>
        </p:spPr>
      </p:pic>
      <p:pic>
        <p:nvPicPr>
          <p:cNvPr id="11" name="Picture 10">
            <a:extLst>
              <a:ext uri="{FF2B5EF4-FFF2-40B4-BE49-F238E27FC236}">
                <a16:creationId xmlns:a16="http://schemas.microsoft.com/office/drawing/2014/main" id="{635DEBA9-356D-A245-A19C-896E198DB109}"/>
              </a:ext>
            </a:extLst>
          </p:cNvPr>
          <p:cNvPicPr>
            <a:picLocks noChangeAspect="1"/>
          </p:cNvPicPr>
          <p:nvPr/>
        </p:nvPicPr>
        <p:blipFill>
          <a:blip r:embed="rId4"/>
          <a:stretch>
            <a:fillRect/>
          </a:stretch>
        </p:blipFill>
        <p:spPr>
          <a:xfrm>
            <a:off x="1108740" y="5592764"/>
            <a:ext cx="9804400" cy="762000"/>
          </a:xfrm>
          <a:prstGeom prst="rect">
            <a:avLst/>
          </a:prstGeom>
        </p:spPr>
      </p:pic>
    </p:spTree>
    <p:extLst>
      <p:ext uri="{BB962C8B-B14F-4D97-AF65-F5344CB8AC3E}">
        <p14:creationId xmlns:p14="http://schemas.microsoft.com/office/powerpoint/2010/main" val="829527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EE387-CCCC-C44D-B504-6D0928BF5A19}"/>
              </a:ext>
            </a:extLst>
          </p:cNvPr>
          <p:cNvSpPr>
            <a:spLocks noGrp="1"/>
          </p:cNvSpPr>
          <p:nvPr>
            <p:ph type="title"/>
          </p:nvPr>
        </p:nvSpPr>
        <p:spPr/>
        <p:txBody>
          <a:bodyPr/>
          <a:lstStyle/>
          <a:p>
            <a:r>
              <a:rPr lang="en-US" sz="4400" dirty="0"/>
              <a:t>To Async or Not to Async</a:t>
            </a:r>
          </a:p>
        </p:txBody>
      </p:sp>
      <p:sp>
        <p:nvSpPr>
          <p:cNvPr id="3" name="Content Placeholder 2">
            <a:extLst>
              <a:ext uri="{FF2B5EF4-FFF2-40B4-BE49-F238E27FC236}">
                <a16:creationId xmlns:a16="http://schemas.microsoft.com/office/drawing/2014/main" id="{DFB632E0-D0DC-3349-BA99-33C85F5B77D1}"/>
              </a:ext>
            </a:extLst>
          </p:cNvPr>
          <p:cNvSpPr>
            <a:spLocks noGrp="1"/>
          </p:cNvSpPr>
          <p:nvPr>
            <p:ph idx="1"/>
          </p:nvPr>
        </p:nvSpPr>
        <p:spPr/>
        <p:txBody>
          <a:bodyPr/>
          <a:lstStyle/>
          <a:p>
            <a:pPr marL="0" indent="0">
              <a:buNone/>
            </a:pPr>
            <a:r>
              <a:rPr lang="en-US" sz="2800" dirty="0"/>
              <a:t>All else being equal, this:</a:t>
            </a:r>
          </a:p>
          <a:p>
            <a:pPr marL="0" indent="0">
              <a:buNone/>
            </a:pPr>
            <a:endParaRPr lang="en-US" sz="2800" dirty="0"/>
          </a:p>
          <a:p>
            <a:pPr marL="0" indent="0">
              <a:buNone/>
            </a:pPr>
            <a:endParaRPr lang="en-US" sz="2800" dirty="0"/>
          </a:p>
          <a:p>
            <a:pPr marL="0" indent="0">
              <a:buNone/>
            </a:pPr>
            <a:r>
              <a:rPr lang="en-US" sz="2800" dirty="0"/>
              <a:t>Will perform better than this:</a:t>
            </a:r>
          </a:p>
          <a:p>
            <a:pPr marL="0" indent="0">
              <a:buNone/>
            </a:pPr>
            <a:endParaRPr lang="en-US" sz="2800" dirty="0"/>
          </a:p>
          <a:p>
            <a:pPr marL="0" indent="0">
              <a:buNone/>
            </a:pPr>
            <a:endParaRPr lang="en-US" sz="2800" dirty="0"/>
          </a:p>
          <a:p>
            <a:pPr marL="0" indent="0">
              <a:buNone/>
            </a:pPr>
            <a:r>
              <a:rPr lang="en-US" sz="2800" dirty="0"/>
              <a:t>Because the runtime will be able to use the executing thread to do other work. In systems that see few users, the difference is negligible, but under load, you will see more responsiveness</a:t>
            </a:r>
          </a:p>
        </p:txBody>
      </p:sp>
      <p:sp>
        <p:nvSpPr>
          <p:cNvPr id="4" name="Text Placeholder 3">
            <a:extLst>
              <a:ext uri="{FF2B5EF4-FFF2-40B4-BE49-F238E27FC236}">
                <a16:creationId xmlns:a16="http://schemas.microsoft.com/office/drawing/2014/main" id="{113C29F8-3116-6748-8486-4C2130F6ED41}"/>
              </a:ext>
            </a:extLst>
          </p:cNvPr>
          <p:cNvSpPr>
            <a:spLocks noGrp="1"/>
          </p:cNvSpPr>
          <p:nvPr>
            <p:ph type="body" sz="quarter" idx="13"/>
          </p:nvPr>
        </p:nvSpPr>
        <p:spPr/>
        <p:txBody>
          <a:bodyPr/>
          <a:lstStyle/>
          <a:p>
            <a:r>
              <a:rPr lang="en-US" dirty="0"/>
              <a:t>WARNING!</a:t>
            </a:r>
          </a:p>
        </p:txBody>
      </p:sp>
      <p:sp>
        <p:nvSpPr>
          <p:cNvPr id="5" name="Slide Number Placeholder 4">
            <a:extLst>
              <a:ext uri="{FF2B5EF4-FFF2-40B4-BE49-F238E27FC236}">
                <a16:creationId xmlns:a16="http://schemas.microsoft.com/office/drawing/2014/main" id="{8134437E-EBC2-134F-93CC-1AEC880C2FFA}"/>
              </a:ext>
            </a:extLst>
          </p:cNvPr>
          <p:cNvSpPr>
            <a:spLocks noGrp="1"/>
          </p:cNvSpPr>
          <p:nvPr>
            <p:ph type="sldNum" sz="quarter" idx="4"/>
          </p:nvPr>
        </p:nvSpPr>
        <p:spPr/>
        <p:txBody>
          <a:bodyPr/>
          <a:lstStyle/>
          <a:p>
            <a:fld id="{E1123682-AE52-6D45-865E-F1EB3AE0E340}" type="slidenum">
              <a:rPr lang="en-US" smtClean="0"/>
              <a:pPr/>
              <a:t>21</a:t>
            </a:fld>
            <a:endParaRPr lang="en-US" dirty="0"/>
          </a:p>
        </p:txBody>
      </p:sp>
      <p:pic>
        <p:nvPicPr>
          <p:cNvPr id="7" name="Picture 6">
            <a:extLst>
              <a:ext uri="{FF2B5EF4-FFF2-40B4-BE49-F238E27FC236}">
                <a16:creationId xmlns:a16="http://schemas.microsoft.com/office/drawing/2014/main" id="{2EE6F868-AB96-FE4C-A805-7BCBE5F87D08}"/>
              </a:ext>
            </a:extLst>
          </p:cNvPr>
          <p:cNvPicPr>
            <a:picLocks noChangeAspect="1"/>
          </p:cNvPicPr>
          <p:nvPr/>
        </p:nvPicPr>
        <p:blipFill>
          <a:blip r:embed="rId2"/>
          <a:stretch>
            <a:fillRect/>
          </a:stretch>
        </p:blipFill>
        <p:spPr>
          <a:xfrm>
            <a:off x="1193405" y="2237794"/>
            <a:ext cx="9805189" cy="512977"/>
          </a:xfrm>
          <a:prstGeom prst="rect">
            <a:avLst/>
          </a:prstGeom>
        </p:spPr>
      </p:pic>
      <p:pic>
        <p:nvPicPr>
          <p:cNvPr id="9" name="Picture 8">
            <a:extLst>
              <a:ext uri="{FF2B5EF4-FFF2-40B4-BE49-F238E27FC236}">
                <a16:creationId xmlns:a16="http://schemas.microsoft.com/office/drawing/2014/main" id="{8CF94124-B32D-6544-A5F3-989F4F331366}"/>
              </a:ext>
            </a:extLst>
          </p:cNvPr>
          <p:cNvPicPr>
            <a:picLocks noChangeAspect="1"/>
          </p:cNvPicPr>
          <p:nvPr/>
        </p:nvPicPr>
        <p:blipFill>
          <a:blip r:embed="rId3"/>
          <a:stretch>
            <a:fillRect/>
          </a:stretch>
        </p:blipFill>
        <p:spPr>
          <a:xfrm>
            <a:off x="1193405" y="3795265"/>
            <a:ext cx="9805189" cy="465331"/>
          </a:xfrm>
          <a:prstGeom prst="rect">
            <a:avLst/>
          </a:prstGeom>
        </p:spPr>
      </p:pic>
    </p:spTree>
    <p:extLst>
      <p:ext uri="{BB962C8B-B14F-4D97-AF65-F5344CB8AC3E}">
        <p14:creationId xmlns:p14="http://schemas.microsoft.com/office/powerpoint/2010/main" val="5610927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E77B-C3F2-E544-B977-B5F0B88E5043}"/>
              </a:ext>
            </a:extLst>
          </p:cNvPr>
          <p:cNvSpPr>
            <a:spLocks noGrp="1"/>
          </p:cNvSpPr>
          <p:nvPr>
            <p:ph type="title"/>
          </p:nvPr>
        </p:nvSpPr>
        <p:spPr/>
        <p:txBody>
          <a:bodyPr/>
          <a:lstStyle/>
          <a:p>
            <a:r>
              <a:rPr lang="en-US" sz="4400" dirty="0"/>
              <a:t>A Note On SQL Server Indexing</a:t>
            </a:r>
          </a:p>
        </p:txBody>
      </p:sp>
      <p:sp>
        <p:nvSpPr>
          <p:cNvPr id="3" name="Content Placeholder 2">
            <a:extLst>
              <a:ext uri="{FF2B5EF4-FFF2-40B4-BE49-F238E27FC236}">
                <a16:creationId xmlns:a16="http://schemas.microsoft.com/office/drawing/2014/main" id="{F223AC81-F61C-8449-B52D-BD1375658C82}"/>
              </a:ext>
            </a:extLst>
          </p:cNvPr>
          <p:cNvSpPr>
            <a:spLocks noGrp="1"/>
          </p:cNvSpPr>
          <p:nvPr>
            <p:ph idx="1"/>
          </p:nvPr>
        </p:nvSpPr>
        <p:spPr/>
        <p:txBody>
          <a:bodyPr/>
          <a:lstStyle/>
          <a:p>
            <a:r>
              <a:rPr lang="en-US" sz="2800" dirty="0"/>
              <a:t>Indexes are great – they help speed up retrieval of data</a:t>
            </a:r>
          </a:p>
          <a:p>
            <a:r>
              <a:rPr lang="en-US" sz="2800" dirty="0"/>
              <a:t>They also slow inserts, updates, and deletes due to needing to update the indexes</a:t>
            </a:r>
          </a:p>
          <a:p>
            <a:r>
              <a:rPr lang="en-US" sz="2800" dirty="0"/>
              <a:t>String indexes (VARCHAR and NVARCHAR) are only used when there is an equality operation or a trailing wild card (i.e., </a:t>
            </a:r>
            <a:r>
              <a:rPr lang="en-US" sz="2800" dirty="0" err="1">
                <a:latin typeface="Consolas" panose="020B0609020204030204" pitchFamily="49" charset="0"/>
                <a:cs typeface="Consolas" panose="020B0609020204030204" pitchFamily="49" charset="0"/>
              </a:rPr>
              <a:t>StartsWith</a:t>
            </a:r>
            <a:r>
              <a:rPr lang="en-US" sz="2800" dirty="0">
                <a:latin typeface="Consolas" panose="020B0609020204030204" pitchFamily="49" charset="0"/>
                <a:cs typeface="Consolas" panose="020B0609020204030204" pitchFamily="49" charset="0"/>
              </a:rPr>
              <a:t>()</a:t>
            </a:r>
            <a:r>
              <a:rPr lang="en-US" sz="2800" dirty="0"/>
              <a:t> in C# parlance)</a:t>
            </a:r>
          </a:p>
          <a:p>
            <a:r>
              <a:rPr lang="en-US" sz="2800" dirty="0"/>
              <a:t>Generally, indexes will not be used when an operation is used on the column in question (e.g., </a:t>
            </a:r>
            <a:r>
              <a:rPr lang="en-US" sz="2800" dirty="0" err="1">
                <a:latin typeface="Consolas" panose="020B0609020204030204" pitchFamily="49" charset="0"/>
                <a:cs typeface="Consolas" panose="020B0609020204030204" pitchFamily="49" charset="0"/>
              </a:rPr>
              <a:t>AnswerCount</a:t>
            </a:r>
            <a:r>
              <a:rPr lang="en-US" sz="2800" dirty="0">
                <a:latin typeface="Consolas" panose="020B0609020204030204" pitchFamily="49" charset="0"/>
                <a:cs typeface="Consolas" panose="020B0609020204030204" pitchFamily="49" charset="0"/>
              </a:rPr>
              <a:t> / 2</a:t>
            </a:r>
            <a:r>
              <a:rPr lang="en-US" sz="2800" dirty="0"/>
              <a:t>)</a:t>
            </a:r>
          </a:p>
          <a:p>
            <a:r>
              <a:rPr lang="en-US" sz="2800" dirty="0"/>
              <a:t>Reach out to your DBA team – believe me, they want to help!</a:t>
            </a:r>
          </a:p>
        </p:txBody>
      </p:sp>
      <p:sp>
        <p:nvSpPr>
          <p:cNvPr id="4" name="Text Placeholder 3">
            <a:extLst>
              <a:ext uri="{FF2B5EF4-FFF2-40B4-BE49-F238E27FC236}">
                <a16:creationId xmlns:a16="http://schemas.microsoft.com/office/drawing/2014/main" id="{2E9106A2-8F5E-A048-83D3-EA7DE785EBE8}"/>
              </a:ext>
            </a:extLst>
          </p:cNvPr>
          <p:cNvSpPr>
            <a:spLocks noGrp="1"/>
          </p:cNvSpPr>
          <p:nvPr>
            <p:ph type="body" sz="quarter" idx="13"/>
          </p:nvPr>
        </p:nvSpPr>
        <p:spPr/>
        <p:txBody>
          <a:bodyPr/>
          <a:lstStyle/>
          <a:p>
            <a:r>
              <a:rPr lang="en-US" dirty="0"/>
              <a:t>WARNING!</a:t>
            </a:r>
          </a:p>
        </p:txBody>
      </p:sp>
      <p:sp>
        <p:nvSpPr>
          <p:cNvPr id="5" name="Slide Number Placeholder 4">
            <a:extLst>
              <a:ext uri="{FF2B5EF4-FFF2-40B4-BE49-F238E27FC236}">
                <a16:creationId xmlns:a16="http://schemas.microsoft.com/office/drawing/2014/main" id="{52A712AA-D4AB-7D47-863B-CC5CE828CAD3}"/>
              </a:ext>
            </a:extLst>
          </p:cNvPr>
          <p:cNvSpPr>
            <a:spLocks noGrp="1"/>
          </p:cNvSpPr>
          <p:nvPr>
            <p:ph type="sldNum" sz="quarter" idx="4"/>
          </p:nvPr>
        </p:nvSpPr>
        <p:spPr/>
        <p:txBody>
          <a:bodyPr/>
          <a:lstStyle/>
          <a:p>
            <a:fld id="{E1123682-AE52-6D45-865E-F1EB3AE0E340}" type="slidenum">
              <a:rPr lang="en-US" smtClean="0"/>
              <a:pPr/>
              <a:t>22</a:t>
            </a:fld>
            <a:endParaRPr lang="en-US" dirty="0"/>
          </a:p>
        </p:txBody>
      </p:sp>
    </p:spTree>
    <p:extLst>
      <p:ext uri="{BB962C8B-B14F-4D97-AF65-F5344CB8AC3E}">
        <p14:creationId xmlns:p14="http://schemas.microsoft.com/office/powerpoint/2010/main" val="934741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52D11DC-3BA1-C445-A612-3EE402F6720B}"/>
              </a:ext>
            </a:extLst>
          </p:cNvPr>
          <p:cNvSpPr>
            <a:spLocks noGrp="1"/>
          </p:cNvSpPr>
          <p:nvPr>
            <p:ph type="body" sz="quarter" idx="10"/>
          </p:nvPr>
        </p:nvSpPr>
        <p:spPr/>
        <p:txBody>
          <a:bodyPr/>
          <a:lstStyle/>
          <a:p>
            <a:r>
              <a:rPr lang="en-US" dirty="0"/>
              <a:t>Database Design – You Only Get One Chance</a:t>
            </a:r>
          </a:p>
        </p:txBody>
      </p:sp>
      <p:sp>
        <p:nvSpPr>
          <p:cNvPr id="5" name="Slide Number Placeholder 4">
            <a:extLst>
              <a:ext uri="{FF2B5EF4-FFF2-40B4-BE49-F238E27FC236}">
                <a16:creationId xmlns:a16="http://schemas.microsoft.com/office/drawing/2014/main" id="{A4838144-F9F9-A644-9A5B-3166F4352BD5}"/>
              </a:ext>
            </a:extLst>
          </p:cNvPr>
          <p:cNvSpPr>
            <a:spLocks noGrp="1"/>
          </p:cNvSpPr>
          <p:nvPr>
            <p:ph type="sldNum" sz="quarter" idx="4"/>
          </p:nvPr>
        </p:nvSpPr>
        <p:spPr/>
        <p:txBody>
          <a:bodyPr/>
          <a:lstStyle/>
          <a:p>
            <a:fld id="{E1123682-AE52-6D45-865E-F1EB3AE0E340}" type="slidenum">
              <a:rPr lang="en-US" smtClean="0"/>
              <a:pPr/>
              <a:t>23</a:t>
            </a:fld>
            <a:endParaRPr lang="en-US" dirty="0"/>
          </a:p>
        </p:txBody>
      </p:sp>
    </p:spTree>
    <p:extLst>
      <p:ext uri="{BB962C8B-B14F-4D97-AF65-F5344CB8AC3E}">
        <p14:creationId xmlns:p14="http://schemas.microsoft.com/office/powerpoint/2010/main" val="31120307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8A0916-83CE-814A-B736-7A5B1A689A15}"/>
              </a:ext>
            </a:extLst>
          </p:cNvPr>
          <p:cNvSpPr>
            <a:spLocks noGrp="1"/>
          </p:cNvSpPr>
          <p:nvPr>
            <p:ph type="title"/>
          </p:nvPr>
        </p:nvSpPr>
        <p:spPr/>
        <p:txBody>
          <a:bodyPr/>
          <a:lstStyle/>
          <a:p>
            <a:r>
              <a:rPr lang="en-US" sz="4400" dirty="0"/>
              <a:t>General Guidance</a:t>
            </a:r>
          </a:p>
        </p:txBody>
      </p:sp>
      <p:sp>
        <p:nvSpPr>
          <p:cNvPr id="6" name="Text Placeholder 5">
            <a:extLst>
              <a:ext uri="{FF2B5EF4-FFF2-40B4-BE49-F238E27FC236}">
                <a16:creationId xmlns:a16="http://schemas.microsoft.com/office/drawing/2014/main" id="{0295C917-8B2F-624F-B6E1-C052D04FA8DF}"/>
              </a:ext>
            </a:extLst>
          </p:cNvPr>
          <p:cNvSpPr>
            <a:spLocks noGrp="1"/>
          </p:cNvSpPr>
          <p:nvPr>
            <p:ph type="body" sz="quarter" idx="13"/>
          </p:nvPr>
        </p:nvSpPr>
        <p:spPr/>
        <p:txBody>
          <a:bodyPr/>
          <a:lstStyle/>
          <a:p>
            <a:r>
              <a:rPr lang="en-US" dirty="0"/>
              <a:t>DATABASE DESIGN</a:t>
            </a:r>
          </a:p>
        </p:txBody>
      </p:sp>
      <p:sp>
        <p:nvSpPr>
          <p:cNvPr id="3" name="Slide Number Placeholder 2">
            <a:extLst>
              <a:ext uri="{FF2B5EF4-FFF2-40B4-BE49-F238E27FC236}">
                <a16:creationId xmlns:a16="http://schemas.microsoft.com/office/drawing/2014/main" id="{6FA03D9A-47BE-3743-9EA4-48D809EB15A2}"/>
              </a:ext>
            </a:extLst>
          </p:cNvPr>
          <p:cNvSpPr>
            <a:spLocks noGrp="1"/>
          </p:cNvSpPr>
          <p:nvPr>
            <p:ph type="sldNum" sz="quarter" idx="4"/>
          </p:nvPr>
        </p:nvSpPr>
        <p:spPr/>
        <p:txBody>
          <a:bodyPr/>
          <a:lstStyle/>
          <a:p>
            <a:fld id="{E1123682-AE52-6D45-865E-F1EB3AE0E340}" type="slidenum">
              <a:rPr lang="en-US" smtClean="0"/>
              <a:pPr/>
              <a:t>24</a:t>
            </a:fld>
            <a:endParaRPr lang="en-US" dirty="0"/>
          </a:p>
        </p:txBody>
      </p:sp>
      <p:grpSp>
        <p:nvGrpSpPr>
          <p:cNvPr id="7" name="Group 6">
            <a:extLst>
              <a:ext uri="{FF2B5EF4-FFF2-40B4-BE49-F238E27FC236}">
                <a16:creationId xmlns:a16="http://schemas.microsoft.com/office/drawing/2014/main" id="{8F575FEF-EEB5-A34B-9E74-0DDAB57E0AF4}"/>
              </a:ext>
            </a:extLst>
          </p:cNvPr>
          <p:cNvGrpSpPr/>
          <p:nvPr/>
        </p:nvGrpSpPr>
        <p:grpSpPr>
          <a:xfrm>
            <a:off x="609600" y="4739957"/>
            <a:ext cx="686867" cy="575097"/>
            <a:chOff x="609600" y="1648985"/>
            <a:chExt cx="1145727" cy="959289"/>
          </a:xfrm>
        </p:grpSpPr>
        <p:sp>
          <p:nvSpPr>
            <p:cNvPr id="8" name="Diamond 7">
              <a:extLst>
                <a:ext uri="{FF2B5EF4-FFF2-40B4-BE49-F238E27FC236}">
                  <a16:creationId xmlns:a16="http://schemas.microsoft.com/office/drawing/2014/main" id="{40FC8BF4-1B25-D04E-B2BC-B7249D8AA59D}"/>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amond 8">
              <a:extLst>
                <a:ext uri="{FF2B5EF4-FFF2-40B4-BE49-F238E27FC236}">
                  <a16:creationId xmlns:a16="http://schemas.microsoft.com/office/drawing/2014/main" id="{50F43B05-90B7-A74E-9E2B-7F97B1328F0A}"/>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BE285AD-7650-594C-8A6A-66E8248CA72F}"/>
              </a:ext>
            </a:extLst>
          </p:cNvPr>
          <p:cNvGrpSpPr/>
          <p:nvPr/>
        </p:nvGrpSpPr>
        <p:grpSpPr>
          <a:xfrm>
            <a:off x="5743809" y="3169950"/>
            <a:ext cx="686867" cy="575097"/>
            <a:chOff x="609600" y="1648985"/>
            <a:chExt cx="1145727" cy="959289"/>
          </a:xfrm>
        </p:grpSpPr>
        <p:sp>
          <p:nvSpPr>
            <p:cNvPr id="11" name="Diamond 10">
              <a:extLst>
                <a:ext uri="{FF2B5EF4-FFF2-40B4-BE49-F238E27FC236}">
                  <a16:creationId xmlns:a16="http://schemas.microsoft.com/office/drawing/2014/main" id="{D004E7B4-B297-A040-825C-E038898991D4}"/>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40F35BA0-3C32-0242-93B0-0B2C43EE487B}"/>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4CC81033-C19D-7D41-9AF3-7E6FA0B9B317}"/>
              </a:ext>
            </a:extLst>
          </p:cNvPr>
          <p:cNvGrpSpPr/>
          <p:nvPr/>
        </p:nvGrpSpPr>
        <p:grpSpPr>
          <a:xfrm>
            <a:off x="5747716" y="1608995"/>
            <a:ext cx="686867" cy="575097"/>
            <a:chOff x="609600" y="1648985"/>
            <a:chExt cx="1145727" cy="959289"/>
          </a:xfrm>
        </p:grpSpPr>
        <p:sp>
          <p:nvSpPr>
            <p:cNvPr id="14" name="Diamond 13">
              <a:extLst>
                <a:ext uri="{FF2B5EF4-FFF2-40B4-BE49-F238E27FC236}">
                  <a16:creationId xmlns:a16="http://schemas.microsoft.com/office/drawing/2014/main" id="{7787B6C0-D2E5-EC44-A8D3-51750DF907D1}"/>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iamond 14">
              <a:extLst>
                <a:ext uri="{FF2B5EF4-FFF2-40B4-BE49-F238E27FC236}">
                  <a16:creationId xmlns:a16="http://schemas.microsoft.com/office/drawing/2014/main" id="{D74613B6-1DBF-B14C-B52A-741C63780834}"/>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E1F2012E-DCB4-B042-8973-EB8BE4397D53}"/>
              </a:ext>
            </a:extLst>
          </p:cNvPr>
          <p:cNvGrpSpPr/>
          <p:nvPr/>
        </p:nvGrpSpPr>
        <p:grpSpPr>
          <a:xfrm>
            <a:off x="5760269" y="4729683"/>
            <a:ext cx="686867" cy="575097"/>
            <a:chOff x="609600" y="1648985"/>
            <a:chExt cx="1145727" cy="959289"/>
          </a:xfrm>
        </p:grpSpPr>
        <p:sp>
          <p:nvSpPr>
            <p:cNvPr id="17" name="Diamond 16">
              <a:extLst>
                <a:ext uri="{FF2B5EF4-FFF2-40B4-BE49-F238E27FC236}">
                  <a16:creationId xmlns:a16="http://schemas.microsoft.com/office/drawing/2014/main" id="{344A6256-85CC-ED42-BE89-4EBD889B49BC}"/>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iamond 17">
              <a:extLst>
                <a:ext uri="{FF2B5EF4-FFF2-40B4-BE49-F238E27FC236}">
                  <a16:creationId xmlns:a16="http://schemas.microsoft.com/office/drawing/2014/main" id="{F45E49F2-C76E-F84C-AAA2-24F1AC01FDA4}"/>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60FFDD2A-67BF-574D-8266-F3416DBD7AF8}"/>
              </a:ext>
            </a:extLst>
          </p:cNvPr>
          <p:cNvGrpSpPr/>
          <p:nvPr/>
        </p:nvGrpSpPr>
        <p:grpSpPr>
          <a:xfrm>
            <a:off x="593140" y="3169950"/>
            <a:ext cx="686867" cy="575097"/>
            <a:chOff x="609600" y="1648985"/>
            <a:chExt cx="1145727" cy="959289"/>
          </a:xfrm>
        </p:grpSpPr>
        <p:sp>
          <p:nvSpPr>
            <p:cNvPr id="20" name="Diamond 19">
              <a:extLst>
                <a:ext uri="{FF2B5EF4-FFF2-40B4-BE49-F238E27FC236}">
                  <a16:creationId xmlns:a16="http://schemas.microsoft.com/office/drawing/2014/main" id="{862AB6B5-D8D7-B64E-BC78-A2DE8B017BD7}"/>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iamond 20">
              <a:extLst>
                <a:ext uri="{FF2B5EF4-FFF2-40B4-BE49-F238E27FC236}">
                  <a16:creationId xmlns:a16="http://schemas.microsoft.com/office/drawing/2014/main" id="{A6188C16-F021-004B-AB1A-980D0E1D7D19}"/>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18052D23-4B1F-8941-84DB-F2E70345E0E2}"/>
              </a:ext>
            </a:extLst>
          </p:cNvPr>
          <p:cNvGrpSpPr/>
          <p:nvPr/>
        </p:nvGrpSpPr>
        <p:grpSpPr>
          <a:xfrm>
            <a:off x="593140" y="1638797"/>
            <a:ext cx="686867" cy="575097"/>
            <a:chOff x="609600" y="1648985"/>
            <a:chExt cx="1145727" cy="959289"/>
          </a:xfrm>
        </p:grpSpPr>
        <p:sp>
          <p:nvSpPr>
            <p:cNvPr id="23" name="Diamond 22">
              <a:extLst>
                <a:ext uri="{FF2B5EF4-FFF2-40B4-BE49-F238E27FC236}">
                  <a16:creationId xmlns:a16="http://schemas.microsoft.com/office/drawing/2014/main" id="{B6E11305-8895-ED40-B483-B232574F1AD4}"/>
                </a:ext>
              </a:extLst>
            </p:cNvPr>
            <p:cNvSpPr/>
            <p:nvPr/>
          </p:nvSpPr>
          <p:spPr>
            <a:xfrm>
              <a:off x="1078992" y="1789193"/>
              <a:ext cx="676335" cy="676335"/>
            </a:xfrm>
            <a:prstGeom prst="diamond">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iamond 23">
              <a:extLst>
                <a:ext uri="{FF2B5EF4-FFF2-40B4-BE49-F238E27FC236}">
                  <a16:creationId xmlns:a16="http://schemas.microsoft.com/office/drawing/2014/main" id="{3885401B-0F7E-5C42-9DA1-A98014A3AA9E}"/>
                </a:ext>
              </a:extLst>
            </p:cNvPr>
            <p:cNvSpPr/>
            <p:nvPr/>
          </p:nvSpPr>
          <p:spPr>
            <a:xfrm>
              <a:off x="609600" y="1648985"/>
              <a:ext cx="959289" cy="959289"/>
            </a:xfrm>
            <a:prstGeom prst="diamond">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ED6F6719-85ED-564E-85DA-D4A9303A758B}"/>
              </a:ext>
            </a:extLst>
          </p:cNvPr>
          <p:cNvSpPr/>
          <p:nvPr/>
        </p:nvSpPr>
        <p:spPr>
          <a:xfrm>
            <a:off x="1280007" y="1758740"/>
            <a:ext cx="2616680"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DO IT RIGHT THE FIRST TIME</a:t>
            </a:r>
          </a:p>
        </p:txBody>
      </p:sp>
      <p:sp>
        <p:nvSpPr>
          <p:cNvPr id="26" name="Rectangle 25">
            <a:extLst>
              <a:ext uri="{FF2B5EF4-FFF2-40B4-BE49-F238E27FC236}">
                <a16:creationId xmlns:a16="http://schemas.microsoft.com/office/drawing/2014/main" id="{6329A0EB-DB8D-FF4A-A147-EC1127AAC5EF}"/>
              </a:ext>
            </a:extLst>
          </p:cNvPr>
          <p:cNvSpPr/>
          <p:nvPr/>
        </p:nvSpPr>
        <p:spPr>
          <a:xfrm>
            <a:off x="1280006" y="2227306"/>
            <a:ext cx="4185129"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You can only design your database the right way once – so get it right the first time! Think about the proper design patterns!</a:t>
            </a:r>
          </a:p>
        </p:txBody>
      </p:sp>
      <p:sp>
        <p:nvSpPr>
          <p:cNvPr id="27" name="Rectangle 26">
            <a:extLst>
              <a:ext uri="{FF2B5EF4-FFF2-40B4-BE49-F238E27FC236}">
                <a16:creationId xmlns:a16="http://schemas.microsoft.com/office/drawing/2014/main" id="{0A1ADD4E-D823-9A4B-9413-B646A78A635B}"/>
              </a:ext>
            </a:extLst>
          </p:cNvPr>
          <p:cNvSpPr/>
          <p:nvPr/>
        </p:nvSpPr>
        <p:spPr>
          <a:xfrm>
            <a:off x="6425030" y="1758740"/>
            <a:ext cx="3325025"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POOR DESIGN = POOR PERFORMANCE</a:t>
            </a:r>
          </a:p>
        </p:txBody>
      </p:sp>
      <p:sp>
        <p:nvSpPr>
          <p:cNvPr id="28" name="Rectangle 27">
            <a:extLst>
              <a:ext uri="{FF2B5EF4-FFF2-40B4-BE49-F238E27FC236}">
                <a16:creationId xmlns:a16="http://schemas.microsoft.com/office/drawing/2014/main" id="{20B66531-F6EC-7E4E-BC7D-575C8A24E751}"/>
              </a:ext>
            </a:extLst>
          </p:cNvPr>
          <p:cNvSpPr/>
          <p:nvPr/>
        </p:nvSpPr>
        <p:spPr>
          <a:xfrm>
            <a:off x="6425030" y="2217423"/>
            <a:ext cx="4185129"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If the original design is poor, we will always be fighting it, and nothing we have talked about will fix the root cause</a:t>
            </a:r>
          </a:p>
        </p:txBody>
      </p:sp>
      <p:sp>
        <p:nvSpPr>
          <p:cNvPr id="29" name="Rectangle 28">
            <a:extLst>
              <a:ext uri="{FF2B5EF4-FFF2-40B4-BE49-F238E27FC236}">
                <a16:creationId xmlns:a16="http://schemas.microsoft.com/office/drawing/2014/main" id="{411F65B9-FDB7-8F44-8424-C7341ABA84A0}"/>
              </a:ext>
            </a:extLst>
          </p:cNvPr>
          <p:cNvSpPr/>
          <p:nvPr/>
        </p:nvSpPr>
        <p:spPr>
          <a:xfrm>
            <a:off x="1280007" y="3319695"/>
            <a:ext cx="3036812"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DESIGN FOR ACCESS PATTERNS</a:t>
            </a:r>
          </a:p>
        </p:txBody>
      </p:sp>
      <p:sp>
        <p:nvSpPr>
          <p:cNvPr id="30" name="Rectangle 29">
            <a:extLst>
              <a:ext uri="{FF2B5EF4-FFF2-40B4-BE49-F238E27FC236}">
                <a16:creationId xmlns:a16="http://schemas.microsoft.com/office/drawing/2014/main" id="{D0F65A23-EE64-FA40-9620-58CA27403ECA}"/>
              </a:ext>
            </a:extLst>
          </p:cNvPr>
          <p:cNvSpPr/>
          <p:nvPr/>
        </p:nvSpPr>
        <p:spPr>
          <a:xfrm>
            <a:off x="1280007" y="3788260"/>
            <a:ext cx="4185128"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Consider how you are going to be accessing the database – discard pure relational patterns when it makes sense</a:t>
            </a:r>
          </a:p>
        </p:txBody>
      </p:sp>
      <p:sp>
        <p:nvSpPr>
          <p:cNvPr id="31" name="Rectangle 30">
            <a:extLst>
              <a:ext uri="{FF2B5EF4-FFF2-40B4-BE49-F238E27FC236}">
                <a16:creationId xmlns:a16="http://schemas.microsoft.com/office/drawing/2014/main" id="{75445C27-C737-6F4B-B371-08BC1E800AC8}"/>
              </a:ext>
            </a:extLst>
          </p:cNvPr>
          <p:cNvSpPr/>
          <p:nvPr/>
        </p:nvSpPr>
        <p:spPr>
          <a:xfrm>
            <a:off x="6425031" y="3319695"/>
            <a:ext cx="3325023"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AVOID TABLE PER TYPE</a:t>
            </a:r>
          </a:p>
        </p:txBody>
      </p:sp>
      <p:sp>
        <p:nvSpPr>
          <p:cNvPr id="32" name="Rectangle 31">
            <a:extLst>
              <a:ext uri="{FF2B5EF4-FFF2-40B4-BE49-F238E27FC236}">
                <a16:creationId xmlns:a16="http://schemas.microsoft.com/office/drawing/2014/main" id="{14E805B0-4C7D-764E-A54F-7C21D5D63E62}"/>
              </a:ext>
            </a:extLst>
          </p:cNvPr>
          <p:cNvSpPr/>
          <p:nvPr/>
        </p:nvSpPr>
        <p:spPr>
          <a:xfrm>
            <a:off x="6425032" y="3788260"/>
            <a:ext cx="4185128"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Mapping entities to tables in a 1:1 fashion seems clean, but ignores that the ORM is meant to solve the mismatch</a:t>
            </a:r>
          </a:p>
        </p:txBody>
      </p:sp>
      <p:sp>
        <p:nvSpPr>
          <p:cNvPr id="33" name="Rectangle 32">
            <a:extLst>
              <a:ext uri="{FF2B5EF4-FFF2-40B4-BE49-F238E27FC236}">
                <a16:creationId xmlns:a16="http://schemas.microsoft.com/office/drawing/2014/main" id="{55BD4DBE-7B22-9F4A-9FAB-9207251CA515}"/>
              </a:ext>
            </a:extLst>
          </p:cNvPr>
          <p:cNvSpPr/>
          <p:nvPr/>
        </p:nvSpPr>
        <p:spPr>
          <a:xfrm>
            <a:off x="1280006" y="4880650"/>
            <a:ext cx="3781091"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USE YOUR DATABASE’S TOOLS</a:t>
            </a:r>
          </a:p>
        </p:txBody>
      </p:sp>
      <p:sp>
        <p:nvSpPr>
          <p:cNvPr id="34" name="Rectangle 33">
            <a:extLst>
              <a:ext uri="{FF2B5EF4-FFF2-40B4-BE49-F238E27FC236}">
                <a16:creationId xmlns:a16="http://schemas.microsoft.com/office/drawing/2014/main" id="{544850F7-DC7E-5B4D-9749-8E51EE1DDB45}"/>
              </a:ext>
            </a:extLst>
          </p:cNvPr>
          <p:cNvSpPr/>
          <p:nvPr/>
        </p:nvSpPr>
        <p:spPr>
          <a:xfrm>
            <a:off x="1280007" y="5286115"/>
            <a:ext cx="4185128"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Understanding the features your database provides (like views, computed columns, and the like) can reduce the processing needed</a:t>
            </a:r>
          </a:p>
        </p:txBody>
      </p:sp>
      <p:sp>
        <p:nvSpPr>
          <p:cNvPr id="35" name="Rectangle 34">
            <a:extLst>
              <a:ext uri="{FF2B5EF4-FFF2-40B4-BE49-F238E27FC236}">
                <a16:creationId xmlns:a16="http://schemas.microsoft.com/office/drawing/2014/main" id="{E18191D9-AD64-3A4B-AE78-E80E56E89855}"/>
              </a:ext>
            </a:extLst>
          </p:cNvPr>
          <p:cNvSpPr/>
          <p:nvPr/>
        </p:nvSpPr>
        <p:spPr>
          <a:xfrm>
            <a:off x="6425032" y="4880650"/>
            <a:ext cx="3325022" cy="275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spc="600" dirty="0">
                <a:solidFill>
                  <a:schemeClr val="bg2"/>
                </a:solidFill>
              </a:rPr>
              <a:t>AVOID CODE FIRST TOOLS</a:t>
            </a:r>
          </a:p>
        </p:txBody>
      </p:sp>
      <p:sp>
        <p:nvSpPr>
          <p:cNvPr id="36" name="Rectangle 35">
            <a:extLst>
              <a:ext uri="{FF2B5EF4-FFF2-40B4-BE49-F238E27FC236}">
                <a16:creationId xmlns:a16="http://schemas.microsoft.com/office/drawing/2014/main" id="{F47ED699-88A4-E143-89DC-45C2DD635FBE}"/>
              </a:ext>
            </a:extLst>
          </p:cNvPr>
          <p:cNvSpPr/>
          <p:nvPr/>
        </p:nvSpPr>
        <p:spPr>
          <a:xfrm>
            <a:off x="6425032" y="5286115"/>
            <a:ext cx="4185128" cy="1187566"/>
          </a:xfrm>
          <a:prstGeom prst="rect">
            <a:avLst/>
          </a:prstGeom>
          <a:noFill/>
          <a:ln>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7023" tIns="74958" rIns="87023" bIns="74958" numCol="1" spcCol="1270" anchor="t" anchorCtr="0">
            <a:noAutofit/>
          </a:bodyPr>
          <a:lstStyle/>
          <a:p>
            <a:pPr marL="3663" lvl="1"/>
            <a:r>
              <a:rPr lang="en-US" altLang="ja-JP" sz="1600" dirty="0">
                <a:solidFill>
                  <a:schemeClr val="tx1"/>
                </a:solidFill>
              </a:rPr>
              <a:t>Code first tools are great for fast starts or small applications; however, they do not scale well with enterprise applications and processes</a:t>
            </a:r>
          </a:p>
        </p:txBody>
      </p:sp>
    </p:spTree>
    <p:extLst>
      <p:ext uri="{BB962C8B-B14F-4D97-AF65-F5344CB8AC3E}">
        <p14:creationId xmlns:p14="http://schemas.microsoft.com/office/powerpoint/2010/main" val="1948864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EF9A-8183-0545-ACCC-B90EE6983AF9}"/>
              </a:ext>
            </a:extLst>
          </p:cNvPr>
          <p:cNvSpPr>
            <a:spLocks noGrp="1"/>
          </p:cNvSpPr>
          <p:nvPr>
            <p:ph type="title"/>
          </p:nvPr>
        </p:nvSpPr>
        <p:spPr/>
        <p:txBody>
          <a:bodyPr/>
          <a:lstStyle/>
          <a:p>
            <a:r>
              <a:rPr lang="en-US" sz="4400" dirty="0"/>
              <a:t>A View to Admire</a:t>
            </a:r>
          </a:p>
        </p:txBody>
      </p:sp>
      <p:sp>
        <p:nvSpPr>
          <p:cNvPr id="3" name="Content Placeholder 2">
            <a:extLst>
              <a:ext uri="{FF2B5EF4-FFF2-40B4-BE49-F238E27FC236}">
                <a16:creationId xmlns:a16="http://schemas.microsoft.com/office/drawing/2014/main" id="{1B7A2473-D4FB-EA42-9B51-94B5DCA330B2}"/>
              </a:ext>
            </a:extLst>
          </p:cNvPr>
          <p:cNvSpPr>
            <a:spLocks noGrp="1"/>
          </p:cNvSpPr>
          <p:nvPr>
            <p:ph idx="1"/>
          </p:nvPr>
        </p:nvSpPr>
        <p:spPr/>
        <p:txBody>
          <a:bodyPr/>
          <a:lstStyle/>
          <a:p>
            <a:pPr marL="0" indent="0">
              <a:buNone/>
            </a:pPr>
            <a:r>
              <a:rPr lang="en-US" sz="2800" dirty="0"/>
              <a:t>If you find yourself using a lot of </a:t>
            </a:r>
            <a:r>
              <a:rPr lang="en-US" sz="2800" dirty="0">
                <a:latin typeface="Consolas" panose="020B0609020204030204" pitchFamily="49" charset="0"/>
                <a:cs typeface="Consolas" panose="020B0609020204030204" pitchFamily="49" charset="0"/>
              </a:rPr>
              <a:t>Include()</a:t>
            </a:r>
            <a:r>
              <a:rPr lang="en-US" sz="2800" dirty="0"/>
              <a:t> or </a:t>
            </a:r>
            <a:r>
              <a:rPr lang="en-US" sz="2800" dirty="0">
                <a:latin typeface="Consolas" panose="020B0609020204030204" pitchFamily="49" charset="0"/>
                <a:cs typeface="Consolas" panose="020B0609020204030204" pitchFamily="49" charset="0"/>
              </a:rPr>
              <a:t>Join() </a:t>
            </a:r>
            <a:r>
              <a:rPr lang="en-US" sz="2800" dirty="0"/>
              <a:t>statements, you may want to consider using a view and a different entity definition</a:t>
            </a:r>
          </a:p>
        </p:txBody>
      </p:sp>
      <p:sp>
        <p:nvSpPr>
          <p:cNvPr id="4" name="Text Placeholder 3">
            <a:extLst>
              <a:ext uri="{FF2B5EF4-FFF2-40B4-BE49-F238E27FC236}">
                <a16:creationId xmlns:a16="http://schemas.microsoft.com/office/drawing/2014/main" id="{AAC46421-B482-BC4E-ACD2-BC8E2124C545}"/>
              </a:ext>
            </a:extLst>
          </p:cNvPr>
          <p:cNvSpPr>
            <a:spLocks noGrp="1"/>
          </p:cNvSpPr>
          <p:nvPr>
            <p:ph type="body" sz="quarter" idx="13"/>
          </p:nvPr>
        </p:nvSpPr>
        <p:spPr/>
        <p:txBody>
          <a:bodyPr/>
          <a:lstStyle/>
          <a:p>
            <a:r>
              <a:rPr lang="en-US" dirty="0"/>
              <a:t>DATABASE DESIGN</a:t>
            </a:r>
          </a:p>
        </p:txBody>
      </p:sp>
      <p:sp>
        <p:nvSpPr>
          <p:cNvPr id="5" name="Slide Number Placeholder 4">
            <a:extLst>
              <a:ext uri="{FF2B5EF4-FFF2-40B4-BE49-F238E27FC236}">
                <a16:creationId xmlns:a16="http://schemas.microsoft.com/office/drawing/2014/main" id="{7A0A9A62-AD14-B149-84F3-C7EB96E6C389}"/>
              </a:ext>
            </a:extLst>
          </p:cNvPr>
          <p:cNvSpPr>
            <a:spLocks noGrp="1"/>
          </p:cNvSpPr>
          <p:nvPr>
            <p:ph type="sldNum" sz="quarter" idx="4"/>
          </p:nvPr>
        </p:nvSpPr>
        <p:spPr/>
        <p:txBody>
          <a:bodyPr/>
          <a:lstStyle/>
          <a:p>
            <a:fld id="{E1123682-AE52-6D45-865E-F1EB3AE0E340}" type="slidenum">
              <a:rPr lang="en-US" smtClean="0"/>
              <a:pPr/>
              <a:t>25</a:t>
            </a:fld>
            <a:endParaRPr lang="en-US" dirty="0"/>
          </a:p>
        </p:txBody>
      </p:sp>
      <p:pic>
        <p:nvPicPr>
          <p:cNvPr id="7" name="Picture 6" descr="Text&#10;&#10;Description automatically generated">
            <a:extLst>
              <a:ext uri="{FF2B5EF4-FFF2-40B4-BE49-F238E27FC236}">
                <a16:creationId xmlns:a16="http://schemas.microsoft.com/office/drawing/2014/main" id="{1CA73081-91C5-E64D-A70B-AE47764D8C7B}"/>
              </a:ext>
            </a:extLst>
          </p:cNvPr>
          <p:cNvPicPr>
            <a:picLocks noChangeAspect="1"/>
          </p:cNvPicPr>
          <p:nvPr/>
        </p:nvPicPr>
        <p:blipFill>
          <a:blip r:embed="rId2"/>
          <a:stretch>
            <a:fillRect/>
          </a:stretch>
        </p:blipFill>
        <p:spPr>
          <a:xfrm>
            <a:off x="1005810" y="2656017"/>
            <a:ext cx="3949700" cy="2159000"/>
          </a:xfrm>
          <a:prstGeom prst="rect">
            <a:avLst/>
          </a:prstGeom>
        </p:spPr>
      </p:pic>
      <p:pic>
        <p:nvPicPr>
          <p:cNvPr id="9" name="Picture 8">
            <a:extLst>
              <a:ext uri="{FF2B5EF4-FFF2-40B4-BE49-F238E27FC236}">
                <a16:creationId xmlns:a16="http://schemas.microsoft.com/office/drawing/2014/main" id="{C8782888-E2F4-E14A-8A7F-3E9E8AE1079C}"/>
              </a:ext>
            </a:extLst>
          </p:cNvPr>
          <p:cNvPicPr>
            <a:picLocks noChangeAspect="1"/>
          </p:cNvPicPr>
          <p:nvPr/>
        </p:nvPicPr>
        <p:blipFill>
          <a:blip r:embed="rId3"/>
          <a:stretch>
            <a:fillRect/>
          </a:stretch>
        </p:blipFill>
        <p:spPr>
          <a:xfrm>
            <a:off x="624810" y="5299039"/>
            <a:ext cx="4711700" cy="889000"/>
          </a:xfrm>
          <a:prstGeom prst="rect">
            <a:avLst/>
          </a:prstGeom>
        </p:spPr>
      </p:pic>
      <p:pic>
        <p:nvPicPr>
          <p:cNvPr id="14" name="Picture 13" descr="Text&#10;&#10;Description automatically generated">
            <a:extLst>
              <a:ext uri="{FF2B5EF4-FFF2-40B4-BE49-F238E27FC236}">
                <a16:creationId xmlns:a16="http://schemas.microsoft.com/office/drawing/2014/main" id="{99145779-ECBB-6447-A08F-8506038429B5}"/>
              </a:ext>
            </a:extLst>
          </p:cNvPr>
          <p:cNvPicPr>
            <a:picLocks noChangeAspect="1"/>
          </p:cNvPicPr>
          <p:nvPr/>
        </p:nvPicPr>
        <p:blipFill>
          <a:blip r:embed="rId4"/>
          <a:stretch>
            <a:fillRect/>
          </a:stretch>
        </p:blipFill>
        <p:spPr>
          <a:xfrm>
            <a:off x="7236492" y="2394432"/>
            <a:ext cx="3773525" cy="3782531"/>
          </a:xfrm>
          <a:prstGeom prst="rect">
            <a:avLst/>
          </a:prstGeom>
        </p:spPr>
      </p:pic>
      <p:sp>
        <p:nvSpPr>
          <p:cNvPr id="15" name="Right Brace 14">
            <a:extLst>
              <a:ext uri="{FF2B5EF4-FFF2-40B4-BE49-F238E27FC236}">
                <a16:creationId xmlns:a16="http://schemas.microsoft.com/office/drawing/2014/main" id="{97098150-E719-D247-82BC-6F430291660F}"/>
              </a:ext>
            </a:extLst>
          </p:cNvPr>
          <p:cNvSpPr/>
          <p:nvPr/>
        </p:nvSpPr>
        <p:spPr>
          <a:xfrm>
            <a:off x="5667154" y="2656017"/>
            <a:ext cx="857694" cy="2159000"/>
          </a:xfrm>
          <a:prstGeom prst="rightBrace">
            <a:avLst>
              <a:gd name="adj1" fmla="val 8333"/>
              <a:gd name="adj2" fmla="val 50492"/>
            </a:avLst>
          </a:prstGeom>
          <a:ln w="38100">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ight Brace 15">
            <a:extLst>
              <a:ext uri="{FF2B5EF4-FFF2-40B4-BE49-F238E27FC236}">
                <a16:creationId xmlns:a16="http://schemas.microsoft.com/office/drawing/2014/main" id="{2539A955-51A1-7641-8E62-E614B3BCC6FB}"/>
              </a:ext>
            </a:extLst>
          </p:cNvPr>
          <p:cNvSpPr/>
          <p:nvPr/>
        </p:nvSpPr>
        <p:spPr>
          <a:xfrm rot="5400000">
            <a:off x="2731505" y="3986334"/>
            <a:ext cx="402617" cy="2159000"/>
          </a:xfrm>
          <a:prstGeom prst="rightBrace">
            <a:avLst>
              <a:gd name="adj1" fmla="val 8333"/>
              <a:gd name="adj2" fmla="val 50492"/>
            </a:avLst>
          </a:prstGeom>
          <a:ln w="38100">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446987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CAB72-FE63-9849-9BCD-CFD9C2235CC4}"/>
              </a:ext>
            </a:extLst>
          </p:cNvPr>
          <p:cNvSpPr>
            <a:spLocks noGrp="1"/>
          </p:cNvSpPr>
          <p:nvPr>
            <p:ph type="title"/>
          </p:nvPr>
        </p:nvSpPr>
        <p:spPr/>
        <p:txBody>
          <a:bodyPr/>
          <a:lstStyle/>
          <a:p>
            <a:r>
              <a:rPr lang="en-US" sz="4400" dirty="0"/>
              <a:t>Code First Pitfalls</a:t>
            </a:r>
          </a:p>
        </p:txBody>
      </p:sp>
      <p:sp>
        <p:nvSpPr>
          <p:cNvPr id="4" name="Text Placeholder 3">
            <a:extLst>
              <a:ext uri="{FF2B5EF4-FFF2-40B4-BE49-F238E27FC236}">
                <a16:creationId xmlns:a16="http://schemas.microsoft.com/office/drawing/2014/main" id="{279DC246-C182-4946-9501-6105FB8C8F5B}"/>
              </a:ext>
            </a:extLst>
          </p:cNvPr>
          <p:cNvSpPr>
            <a:spLocks noGrp="1"/>
          </p:cNvSpPr>
          <p:nvPr>
            <p:ph type="body" sz="quarter" idx="13"/>
          </p:nvPr>
        </p:nvSpPr>
        <p:spPr/>
        <p:txBody>
          <a:bodyPr/>
          <a:lstStyle/>
          <a:p>
            <a:r>
              <a:rPr lang="en-US" dirty="0"/>
              <a:t>DATABASE DESIGN</a:t>
            </a:r>
          </a:p>
        </p:txBody>
      </p:sp>
      <p:sp>
        <p:nvSpPr>
          <p:cNvPr id="5" name="Slide Number Placeholder 4">
            <a:extLst>
              <a:ext uri="{FF2B5EF4-FFF2-40B4-BE49-F238E27FC236}">
                <a16:creationId xmlns:a16="http://schemas.microsoft.com/office/drawing/2014/main" id="{C969C7C6-F708-3A48-B3E9-0BC798A84B21}"/>
              </a:ext>
            </a:extLst>
          </p:cNvPr>
          <p:cNvSpPr>
            <a:spLocks noGrp="1"/>
          </p:cNvSpPr>
          <p:nvPr>
            <p:ph type="sldNum" sz="quarter" idx="4"/>
          </p:nvPr>
        </p:nvSpPr>
        <p:spPr/>
        <p:txBody>
          <a:bodyPr/>
          <a:lstStyle/>
          <a:p>
            <a:fld id="{E1123682-AE52-6D45-865E-F1EB3AE0E340}" type="slidenum">
              <a:rPr lang="en-US" smtClean="0"/>
              <a:pPr/>
              <a:t>26</a:t>
            </a:fld>
            <a:endParaRPr lang="en-US" dirty="0"/>
          </a:p>
        </p:txBody>
      </p:sp>
      <p:sp>
        <p:nvSpPr>
          <p:cNvPr id="6" name="Rectangle 5">
            <a:extLst>
              <a:ext uri="{FF2B5EF4-FFF2-40B4-BE49-F238E27FC236}">
                <a16:creationId xmlns:a16="http://schemas.microsoft.com/office/drawing/2014/main" id="{89E21180-292E-124F-8293-A26EB0382BB9}"/>
              </a:ext>
            </a:extLst>
          </p:cNvPr>
          <p:cNvSpPr/>
          <p:nvPr/>
        </p:nvSpPr>
        <p:spPr>
          <a:xfrm>
            <a:off x="609600" y="1645920"/>
            <a:ext cx="182383" cy="10136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7" name="Rectangle 6">
            <a:extLst>
              <a:ext uri="{FF2B5EF4-FFF2-40B4-BE49-F238E27FC236}">
                <a16:creationId xmlns:a16="http://schemas.microsoft.com/office/drawing/2014/main" id="{C4B687E2-72BD-4F45-B0C8-7775C2FD51F2}"/>
              </a:ext>
            </a:extLst>
          </p:cNvPr>
          <p:cNvSpPr/>
          <p:nvPr/>
        </p:nvSpPr>
        <p:spPr>
          <a:xfrm>
            <a:off x="609600" y="2766670"/>
            <a:ext cx="182383" cy="10136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8" name="Rectangle 7">
            <a:extLst>
              <a:ext uri="{FF2B5EF4-FFF2-40B4-BE49-F238E27FC236}">
                <a16:creationId xmlns:a16="http://schemas.microsoft.com/office/drawing/2014/main" id="{509A54F4-4C1B-FD41-A4C7-2E74E0452AD1}"/>
              </a:ext>
            </a:extLst>
          </p:cNvPr>
          <p:cNvSpPr/>
          <p:nvPr/>
        </p:nvSpPr>
        <p:spPr>
          <a:xfrm>
            <a:off x="609600" y="3887420"/>
            <a:ext cx="182383" cy="10136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9" name="Rectangle 8">
            <a:extLst>
              <a:ext uri="{FF2B5EF4-FFF2-40B4-BE49-F238E27FC236}">
                <a16:creationId xmlns:a16="http://schemas.microsoft.com/office/drawing/2014/main" id="{5F9218AA-B41E-FC46-B2B4-FA76EA026EAE}"/>
              </a:ext>
            </a:extLst>
          </p:cNvPr>
          <p:cNvSpPr/>
          <p:nvPr/>
        </p:nvSpPr>
        <p:spPr>
          <a:xfrm>
            <a:off x="609600" y="5008171"/>
            <a:ext cx="182383" cy="10136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10" name="Rectangle 9">
            <a:extLst>
              <a:ext uri="{FF2B5EF4-FFF2-40B4-BE49-F238E27FC236}">
                <a16:creationId xmlns:a16="http://schemas.microsoft.com/office/drawing/2014/main" id="{9DA4603A-ED7F-0344-BFA3-14066BEA5099}"/>
              </a:ext>
            </a:extLst>
          </p:cNvPr>
          <p:cNvSpPr/>
          <p:nvPr/>
        </p:nvSpPr>
        <p:spPr>
          <a:xfrm>
            <a:off x="791838" y="1645920"/>
            <a:ext cx="1784255" cy="10136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DATA TYPES</a:t>
            </a:r>
          </a:p>
        </p:txBody>
      </p:sp>
      <p:sp>
        <p:nvSpPr>
          <p:cNvPr id="11" name="Rectangle 10">
            <a:extLst>
              <a:ext uri="{FF2B5EF4-FFF2-40B4-BE49-F238E27FC236}">
                <a16:creationId xmlns:a16="http://schemas.microsoft.com/office/drawing/2014/main" id="{2594F808-DA05-3B45-BEBC-55013120D60A}"/>
              </a:ext>
            </a:extLst>
          </p:cNvPr>
          <p:cNvSpPr/>
          <p:nvPr/>
        </p:nvSpPr>
        <p:spPr>
          <a:xfrm>
            <a:off x="791838" y="2766670"/>
            <a:ext cx="1784255" cy="10136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INDEXES</a:t>
            </a:r>
          </a:p>
        </p:txBody>
      </p:sp>
      <p:sp>
        <p:nvSpPr>
          <p:cNvPr id="12" name="Rectangle 11">
            <a:extLst>
              <a:ext uri="{FF2B5EF4-FFF2-40B4-BE49-F238E27FC236}">
                <a16:creationId xmlns:a16="http://schemas.microsoft.com/office/drawing/2014/main" id="{787F164D-5856-0D44-87B9-416466FEDB12}"/>
              </a:ext>
            </a:extLst>
          </p:cNvPr>
          <p:cNvSpPr/>
          <p:nvPr/>
        </p:nvSpPr>
        <p:spPr>
          <a:xfrm>
            <a:off x="791838" y="3887420"/>
            <a:ext cx="1784255" cy="10136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VIEWS</a:t>
            </a:r>
          </a:p>
        </p:txBody>
      </p:sp>
      <p:sp>
        <p:nvSpPr>
          <p:cNvPr id="13" name="Rectangle 12">
            <a:extLst>
              <a:ext uri="{FF2B5EF4-FFF2-40B4-BE49-F238E27FC236}">
                <a16:creationId xmlns:a16="http://schemas.microsoft.com/office/drawing/2014/main" id="{1F839F52-A720-A24D-AB43-0F24871769A5}"/>
              </a:ext>
            </a:extLst>
          </p:cNvPr>
          <p:cNvSpPr/>
          <p:nvPr/>
        </p:nvSpPr>
        <p:spPr>
          <a:xfrm>
            <a:off x="791838" y="5008171"/>
            <a:ext cx="1784255" cy="10136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ADVANCED FEATURES</a:t>
            </a:r>
          </a:p>
        </p:txBody>
      </p:sp>
      <p:sp>
        <p:nvSpPr>
          <p:cNvPr id="14" name="Rectangle 13">
            <a:extLst>
              <a:ext uri="{FF2B5EF4-FFF2-40B4-BE49-F238E27FC236}">
                <a16:creationId xmlns:a16="http://schemas.microsoft.com/office/drawing/2014/main" id="{B980CC6E-27A8-194F-B098-89BB8097CCA0}"/>
              </a:ext>
            </a:extLst>
          </p:cNvPr>
          <p:cNvSpPr/>
          <p:nvPr/>
        </p:nvSpPr>
        <p:spPr>
          <a:xfrm>
            <a:off x="2641083" y="1645920"/>
            <a:ext cx="8941317" cy="1013655"/>
          </a:xfrm>
          <a:prstGeom prst="rect">
            <a:avLst/>
          </a:prstGeom>
          <a:solidFill>
            <a:schemeClr val="bg1">
              <a:lumMod val="95000"/>
            </a:schemeClr>
          </a:solidFill>
          <a:ln>
            <a:noFill/>
          </a:ln>
          <a:effectLst>
            <a:outerShdw dist="76200" dir="2700000" algn="tl"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Entity Framework Core chooses some nasty defaults if you do not specify differently – there may not be a need to store every string field as NVARCHAR!</a:t>
            </a:r>
          </a:p>
        </p:txBody>
      </p:sp>
      <p:sp>
        <p:nvSpPr>
          <p:cNvPr id="15" name="Rectangle 14">
            <a:extLst>
              <a:ext uri="{FF2B5EF4-FFF2-40B4-BE49-F238E27FC236}">
                <a16:creationId xmlns:a16="http://schemas.microsoft.com/office/drawing/2014/main" id="{53B38C6C-7260-3044-A8A1-DBB10F321F3F}"/>
              </a:ext>
            </a:extLst>
          </p:cNvPr>
          <p:cNvSpPr/>
          <p:nvPr/>
        </p:nvSpPr>
        <p:spPr>
          <a:xfrm>
            <a:off x="2641083" y="2766670"/>
            <a:ext cx="8941317" cy="1013655"/>
          </a:xfrm>
          <a:prstGeom prst="rect">
            <a:avLst/>
          </a:prstGeom>
          <a:solidFill>
            <a:schemeClr val="bg1">
              <a:lumMod val="95000"/>
            </a:schemeClr>
          </a:solidFill>
          <a:ln>
            <a:noFill/>
          </a:ln>
          <a:effectLst>
            <a:outerShdw dist="76200" dir="2700000" algn="tl"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No columns (except Primary Keys) are indexed by default, and adding indexes to tables with data can cause performance issues when migrations are run</a:t>
            </a:r>
          </a:p>
        </p:txBody>
      </p:sp>
      <p:sp>
        <p:nvSpPr>
          <p:cNvPr id="16" name="Rectangle 15">
            <a:extLst>
              <a:ext uri="{FF2B5EF4-FFF2-40B4-BE49-F238E27FC236}">
                <a16:creationId xmlns:a16="http://schemas.microsoft.com/office/drawing/2014/main" id="{FB0AD26D-838D-3C45-9DBA-0758FC556BDE}"/>
              </a:ext>
            </a:extLst>
          </p:cNvPr>
          <p:cNvSpPr/>
          <p:nvPr/>
        </p:nvSpPr>
        <p:spPr>
          <a:xfrm>
            <a:off x="2641083" y="3887420"/>
            <a:ext cx="8941317" cy="1013655"/>
          </a:xfrm>
          <a:prstGeom prst="rect">
            <a:avLst/>
          </a:prstGeom>
          <a:solidFill>
            <a:schemeClr val="bg1">
              <a:lumMod val="95000"/>
            </a:schemeClr>
          </a:solidFill>
          <a:ln>
            <a:noFill/>
          </a:ln>
          <a:effectLst>
            <a:outerShdw dist="76200" dir="2700000" algn="tl"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Views must be written manually, which is the same as if you were not using Code First!</a:t>
            </a:r>
          </a:p>
        </p:txBody>
      </p:sp>
      <p:sp>
        <p:nvSpPr>
          <p:cNvPr id="17" name="Rectangle 16">
            <a:extLst>
              <a:ext uri="{FF2B5EF4-FFF2-40B4-BE49-F238E27FC236}">
                <a16:creationId xmlns:a16="http://schemas.microsoft.com/office/drawing/2014/main" id="{13099926-57BC-6845-89F7-0B833393E18E}"/>
              </a:ext>
            </a:extLst>
          </p:cNvPr>
          <p:cNvSpPr/>
          <p:nvPr/>
        </p:nvSpPr>
        <p:spPr>
          <a:xfrm>
            <a:off x="2641083" y="5008171"/>
            <a:ext cx="8941317" cy="1013655"/>
          </a:xfrm>
          <a:prstGeom prst="rect">
            <a:avLst/>
          </a:prstGeom>
          <a:solidFill>
            <a:schemeClr val="bg1">
              <a:lumMod val="95000"/>
            </a:schemeClr>
          </a:solidFill>
          <a:ln>
            <a:noFill/>
          </a:ln>
          <a:effectLst>
            <a:outerShdw dist="76200" dir="2700000" algn="tl"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Code First will generally not utilize more advanced database features, such as table partitioning or user-defined types. These may be needed, depending on the size of your data!</a:t>
            </a:r>
          </a:p>
        </p:txBody>
      </p:sp>
    </p:spTree>
    <p:extLst>
      <p:ext uri="{BB962C8B-B14F-4D97-AF65-F5344CB8AC3E}">
        <p14:creationId xmlns:p14="http://schemas.microsoft.com/office/powerpoint/2010/main" val="5424315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66C5B4-617C-0F41-B703-596339B3F745}"/>
              </a:ext>
            </a:extLst>
          </p:cNvPr>
          <p:cNvSpPr>
            <a:spLocks noGrp="1"/>
          </p:cNvSpPr>
          <p:nvPr>
            <p:ph type="body" sz="quarter" idx="10"/>
          </p:nvPr>
        </p:nvSpPr>
        <p:spPr/>
        <p:txBody>
          <a:bodyPr/>
          <a:lstStyle/>
          <a:p>
            <a:r>
              <a:rPr lang="en-US" i="1" dirty="0"/>
              <a:t>Eject! </a:t>
            </a:r>
            <a:r>
              <a:rPr lang="en-US" dirty="0"/>
              <a:t>– Let’s Be Honest About Things EF Core is Bad With</a:t>
            </a:r>
          </a:p>
        </p:txBody>
      </p:sp>
      <p:sp>
        <p:nvSpPr>
          <p:cNvPr id="3" name="Slide Number Placeholder 2">
            <a:extLst>
              <a:ext uri="{FF2B5EF4-FFF2-40B4-BE49-F238E27FC236}">
                <a16:creationId xmlns:a16="http://schemas.microsoft.com/office/drawing/2014/main" id="{E65B2459-68CE-BF45-BEE7-E3754B5A98A4}"/>
              </a:ext>
            </a:extLst>
          </p:cNvPr>
          <p:cNvSpPr>
            <a:spLocks noGrp="1"/>
          </p:cNvSpPr>
          <p:nvPr>
            <p:ph type="sldNum" sz="quarter" idx="4"/>
          </p:nvPr>
        </p:nvSpPr>
        <p:spPr/>
        <p:txBody>
          <a:bodyPr/>
          <a:lstStyle/>
          <a:p>
            <a:fld id="{E1123682-AE52-6D45-865E-F1EB3AE0E340}" type="slidenum">
              <a:rPr lang="en-US" smtClean="0"/>
              <a:pPr/>
              <a:t>27</a:t>
            </a:fld>
            <a:endParaRPr lang="en-US" dirty="0"/>
          </a:p>
        </p:txBody>
      </p:sp>
    </p:spTree>
    <p:extLst>
      <p:ext uri="{BB962C8B-B14F-4D97-AF65-F5344CB8AC3E}">
        <p14:creationId xmlns:p14="http://schemas.microsoft.com/office/powerpoint/2010/main" val="7224769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D220EB-7FA1-4044-86AD-2DBB9E61E3DE}"/>
              </a:ext>
            </a:extLst>
          </p:cNvPr>
          <p:cNvSpPr>
            <a:spLocks noGrp="1"/>
          </p:cNvSpPr>
          <p:nvPr>
            <p:ph type="title"/>
          </p:nvPr>
        </p:nvSpPr>
        <p:spPr/>
        <p:txBody>
          <a:bodyPr/>
          <a:lstStyle/>
          <a:p>
            <a:r>
              <a:rPr lang="en-US" sz="4400" dirty="0"/>
              <a:t>Complex Data Operations</a:t>
            </a:r>
          </a:p>
        </p:txBody>
      </p:sp>
      <p:sp>
        <p:nvSpPr>
          <p:cNvPr id="6" name="Text Placeholder 5">
            <a:extLst>
              <a:ext uri="{FF2B5EF4-FFF2-40B4-BE49-F238E27FC236}">
                <a16:creationId xmlns:a16="http://schemas.microsoft.com/office/drawing/2014/main" id="{C8DEE4CE-12E9-BF4A-91B7-B911978139BD}"/>
              </a:ext>
            </a:extLst>
          </p:cNvPr>
          <p:cNvSpPr>
            <a:spLocks noGrp="1"/>
          </p:cNvSpPr>
          <p:nvPr>
            <p:ph type="body" sz="quarter" idx="13"/>
          </p:nvPr>
        </p:nvSpPr>
        <p:spPr/>
        <p:txBody>
          <a:bodyPr/>
          <a:lstStyle/>
          <a:p>
            <a:r>
              <a:rPr lang="en-US" dirty="0"/>
              <a:t>EJECT!</a:t>
            </a:r>
          </a:p>
        </p:txBody>
      </p:sp>
      <p:sp>
        <p:nvSpPr>
          <p:cNvPr id="3" name="Slide Number Placeholder 2">
            <a:extLst>
              <a:ext uri="{FF2B5EF4-FFF2-40B4-BE49-F238E27FC236}">
                <a16:creationId xmlns:a16="http://schemas.microsoft.com/office/drawing/2014/main" id="{57940E1C-FCA2-574B-8BDF-2BEA90098A41}"/>
              </a:ext>
            </a:extLst>
          </p:cNvPr>
          <p:cNvSpPr>
            <a:spLocks noGrp="1"/>
          </p:cNvSpPr>
          <p:nvPr>
            <p:ph type="sldNum" sz="quarter" idx="4"/>
          </p:nvPr>
        </p:nvSpPr>
        <p:spPr/>
        <p:txBody>
          <a:bodyPr/>
          <a:lstStyle/>
          <a:p>
            <a:fld id="{E1123682-AE52-6D45-865E-F1EB3AE0E340}" type="slidenum">
              <a:rPr lang="en-US" smtClean="0"/>
              <a:pPr/>
              <a:t>28</a:t>
            </a:fld>
            <a:endParaRPr lang="en-US" dirty="0"/>
          </a:p>
        </p:txBody>
      </p:sp>
      <p:sp>
        <p:nvSpPr>
          <p:cNvPr id="15" name="Chevron 14">
            <a:extLst>
              <a:ext uri="{FF2B5EF4-FFF2-40B4-BE49-F238E27FC236}">
                <a16:creationId xmlns:a16="http://schemas.microsoft.com/office/drawing/2014/main" id="{F42FD122-E404-5A49-AEED-3505E4562BD3}"/>
              </a:ext>
            </a:extLst>
          </p:cNvPr>
          <p:cNvSpPr/>
          <p:nvPr/>
        </p:nvSpPr>
        <p:spPr>
          <a:xfrm>
            <a:off x="1596699" y="1953145"/>
            <a:ext cx="3473572" cy="4080772"/>
          </a:xfrm>
          <a:prstGeom prst="chevron">
            <a:avLst>
              <a:gd name="adj" fmla="val 17317"/>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solidFill>
                <a:schemeClr val="tx1"/>
              </a:solidFill>
            </a:endParaRPr>
          </a:p>
        </p:txBody>
      </p:sp>
      <p:sp>
        <p:nvSpPr>
          <p:cNvPr id="16" name="Rectangle 1">
            <a:extLst>
              <a:ext uri="{FF2B5EF4-FFF2-40B4-BE49-F238E27FC236}">
                <a16:creationId xmlns:a16="http://schemas.microsoft.com/office/drawing/2014/main" id="{941BC024-821E-4D4A-A63D-7F5F95C86741}"/>
              </a:ext>
            </a:extLst>
          </p:cNvPr>
          <p:cNvSpPr/>
          <p:nvPr/>
        </p:nvSpPr>
        <p:spPr>
          <a:xfrm>
            <a:off x="1599915" y="1953145"/>
            <a:ext cx="3470356" cy="2029478"/>
          </a:xfrm>
          <a:custGeom>
            <a:avLst/>
            <a:gdLst/>
            <a:ahLst/>
            <a:cxnLst/>
            <a:rect l="l" t="t" r="r" b="b"/>
            <a:pathLst>
              <a:path w="3007642" h="1758881">
                <a:moveTo>
                  <a:pt x="0" y="0"/>
                </a:moveTo>
                <a:lnTo>
                  <a:pt x="2489113" y="0"/>
                </a:lnTo>
                <a:lnTo>
                  <a:pt x="3007642" y="1758881"/>
                </a:lnTo>
                <a:lnTo>
                  <a:pt x="518529" y="1758881"/>
                </a:ln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p>
        </p:txBody>
      </p:sp>
      <p:sp>
        <p:nvSpPr>
          <p:cNvPr id="17" name="Chevron 4">
            <a:extLst>
              <a:ext uri="{FF2B5EF4-FFF2-40B4-BE49-F238E27FC236}">
                <a16:creationId xmlns:a16="http://schemas.microsoft.com/office/drawing/2014/main" id="{78A4E39D-BAE4-7C4E-A81B-3FA21385E21D}"/>
              </a:ext>
            </a:extLst>
          </p:cNvPr>
          <p:cNvSpPr/>
          <p:nvPr/>
        </p:nvSpPr>
        <p:spPr>
          <a:xfrm>
            <a:off x="2317166" y="2922450"/>
            <a:ext cx="2312731" cy="531937"/>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b" anchorCtr="0">
            <a:noAutofit/>
          </a:bodyPr>
          <a:lstStyle/>
          <a:p>
            <a:pPr defTabSz="820583">
              <a:lnSpc>
                <a:spcPct val="90000"/>
              </a:lnSpc>
              <a:spcBef>
                <a:spcPct val="0"/>
              </a:spcBef>
              <a:spcAft>
                <a:spcPct val="35000"/>
              </a:spcAft>
            </a:pPr>
            <a:r>
              <a:rPr lang="en-US" sz="3692" dirty="0"/>
              <a:t>Lots of Joins</a:t>
            </a:r>
          </a:p>
        </p:txBody>
      </p:sp>
      <p:sp>
        <p:nvSpPr>
          <p:cNvPr id="19" name="Chevron 4">
            <a:extLst>
              <a:ext uri="{FF2B5EF4-FFF2-40B4-BE49-F238E27FC236}">
                <a16:creationId xmlns:a16="http://schemas.microsoft.com/office/drawing/2014/main" id="{F8D810A2-4C0C-A345-8101-D3A0F4104D37}"/>
              </a:ext>
            </a:extLst>
          </p:cNvPr>
          <p:cNvSpPr/>
          <p:nvPr/>
        </p:nvSpPr>
        <p:spPr>
          <a:xfrm>
            <a:off x="2171346" y="3982622"/>
            <a:ext cx="2312731" cy="2051294"/>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ctr" anchorCtr="0">
            <a:noAutofit/>
          </a:bodyPr>
          <a:lstStyle/>
          <a:p>
            <a:pPr algn="ctr" defTabSz="820583">
              <a:lnSpc>
                <a:spcPct val="80000"/>
              </a:lnSpc>
              <a:spcBef>
                <a:spcPct val="0"/>
              </a:spcBef>
              <a:spcAft>
                <a:spcPct val="35000"/>
              </a:spcAft>
            </a:pPr>
            <a:r>
              <a:rPr lang="en-US" dirty="0">
                <a:solidFill>
                  <a:schemeClr val="tx1"/>
                </a:solidFill>
              </a:rPr>
              <a:t>If you have a lot of joins in your query (or Include() statements), EF Core is going to struggle to produce good SQL</a:t>
            </a:r>
          </a:p>
        </p:txBody>
      </p:sp>
      <p:sp>
        <p:nvSpPr>
          <p:cNvPr id="20" name="Chevron 19">
            <a:extLst>
              <a:ext uri="{FF2B5EF4-FFF2-40B4-BE49-F238E27FC236}">
                <a16:creationId xmlns:a16="http://schemas.microsoft.com/office/drawing/2014/main" id="{51862938-C612-3045-B0EB-7E8ECE722302}"/>
              </a:ext>
            </a:extLst>
          </p:cNvPr>
          <p:cNvSpPr/>
          <p:nvPr/>
        </p:nvSpPr>
        <p:spPr>
          <a:xfrm>
            <a:off x="4560032" y="1953145"/>
            <a:ext cx="3473572" cy="4080772"/>
          </a:xfrm>
          <a:prstGeom prst="chevron">
            <a:avLst>
              <a:gd name="adj" fmla="val 17317"/>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solidFill>
                <a:schemeClr val="tx1"/>
              </a:solidFill>
            </a:endParaRPr>
          </a:p>
        </p:txBody>
      </p:sp>
      <p:sp>
        <p:nvSpPr>
          <p:cNvPr id="21" name="Rectangle 1">
            <a:extLst>
              <a:ext uri="{FF2B5EF4-FFF2-40B4-BE49-F238E27FC236}">
                <a16:creationId xmlns:a16="http://schemas.microsoft.com/office/drawing/2014/main" id="{BCC81F2D-B37D-7B46-8BCB-4C84926C6AEA}"/>
              </a:ext>
            </a:extLst>
          </p:cNvPr>
          <p:cNvSpPr/>
          <p:nvPr/>
        </p:nvSpPr>
        <p:spPr>
          <a:xfrm>
            <a:off x="4563248" y="1953145"/>
            <a:ext cx="3470356" cy="2029478"/>
          </a:xfrm>
          <a:custGeom>
            <a:avLst/>
            <a:gdLst/>
            <a:ahLst/>
            <a:cxnLst/>
            <a:rect l="l" t="t" r="r" b="b"/>
            <a:pathLst>
              <a:path w="3007642" h="1758881">
                <a:moveTo>
                  <a:pt x="0" y="0"/>
                </a:moveTo>
                <a:lnTo>
                  <a:pt x="2489113" y="0"/>
                </a:lnTo>
                <a:lnTo>
                  <a:pt x="3007642" y="1758881"/>
                </a:lnTo>
                <a:lnTo>
                  <a:pt x="518529" y="1758881"/>
                </a:ln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p>
        </p:txBody>
      </p:sp>
      <p:sp>
        <p:nvSpPr>
          <p:cNvPr id="22" name="Chevron 4">
            <a:extLst>
              <a:ext uri="{FF2B5EF4-FFF2-40B4-BE49-F238E27FC236}">
                <a16:creationId xmlns:a16="http://schemas.microsoft.com/office/drawing/2014/main" id="{4D1BC44E-1C00-0B46-8CF4-85BD19846467}"/>
              </a:ext>
            </a:extLst>
          </p:cNvPr>
          <p:cNvSpPr/>
          <p:nvPr/>
        </p:nvSpPr>
        <p:spPr>
          <a:xfrm>
            <a:off x="5164873" y="2656481"/>
            <a:ext cx="2312731" cy="531937"/>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b" anchorCtr="0">
            <a:noAutofit/>
          </a:bodyPr>
          <a:lstStyle/>
          <a:p>
            <a:pPr defTabSz="820583">
              <a:lnSpc>
                <a:spcPct val="90000"/>
              </a:lnSpc>
              <a:spcBef>
                <a:spcPct val="0"/>
              </a:spcBef>
              <a:spcAft>
                <a:spcPct val="35000"/>
              </a:spcAft>
            </a:pPr>
            <a:r>
              <a:rPr lang="en-US" sz="3692" dirty="0"/>
              <a:t>ETL (or ELT)</a:t>
            </a:r>
          </a:p>
        </p:txBody>
      </p:sp>
      <p:sp>
        <p:nvSpPr>
          <p:cNvPr id="24" name="Chevron 4">
            <a:extLst>
              <a:ext uri="{FF2B5EF4-FFF2-40B4-BE49-F238E27FC236}">
                <a16:creationId xmlns:a16="http://schemas.microsoft.com/office/drawing/2014/main" id="{4A611928-028C-F547-95BA-72AD487727B7}"/>
              </a:ext>
            </a:extLst>
          </p:cNvPr>
          <p:cNvSpPr/>
          <p:nvPr/>
        </p:nvSpPr>
        <p:spPr>
          <a:xfrm>
            <a:off x="5134680" y="3982622"/>
            <a:ext cx="2312731" cy="2051294"/>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ctr" anchorCtr="0">
            <a:noAutofit/>
          </a:bodyPr>
          <a:lstStyle/>
          <a:p>
            <a:pPr algn="ctr" defTabSz="820583">
              <a:lnSpc>
                <a:spcPct val="80000"/>
              </a:lnSpc>
              <a:spcBef>
                <a:spcPct val="0"/>
              </a:spcBef>
              <a:spcAft>
                <a:spcPct val="35000"/>
              </a:spcAft>
            </a:pPr>
            <a:r>
              <a:rPr lang="en-US" dirty="0">
                <a:solidFill>
                  <a:schemeClr val="tx1"/>
                </a:solidFill>
              </a:rPr>
              <a:t>Handling ETL operations is something that is best left to ETL tools. EF Core’s overhead renders it very inefficient with large data operations</a:t>
            </a:r>
          </a:p>
        </p:txBody>
      </p:sp>
      <p:sp>
        <p:nvSpPr>
          <p:cNvPr id="25" name="Chevron 24">
            <a:extLst>
              <a:ext uri="{FF2B5EF4-FFF2-40B4-BE49-F238E27FC236}">
                <a16:creationId xmlns:a16="http://schemas.microsoft.com/office/drawing/2014/main" id="{43064B7C-6B21-3647-81E3-C916992B4D54}"/>
              </a:ext>
            </a:extLst>
          </p:cNvPr>
          <p:cNvSpPr/>
          <p:nvPr/>
        </p:nvSpPr>
        <p:spPr>
          <a:xfrm>
            <a:off x="7528821" y="1953145"/>
            <a:ext cx="3473572" cy="4080772"/>
          </a:xfrm>
          <a:prstGeom prst="chevron">
            <a:avLst>
              <a:gd name="adj" fmla="val 17317"/>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solidFill>
                <a:schemeClr val="tx1"/>
              </a:solidFill>
            </a:endParaRPr>
          </a:p>
        </p:txBody>
      </p:sp>
      <p:sp>
        <p:nvSpPr>
          <p:cNvPr id="26" name="Rectangle 1">
            <a:extLst>
              <a:ext uri="{FF2B5EF4-FFF2-40B4-BE49-F238E27FC236}">
                <a16:creationId xmlns:a16="http://schemas.microsoft.com/office/drawing/2014/main" id="{CA92D3F7-7F6A-3E44-BC68-DEE675D9CCFE}"/>
              </a:ext>
            </a:extLst>
          </p:cNvPr>
          <p:cNvSpPr/>
          <p:nvPr/>
        </p:nvSpPr>
        <p:spPr>
          <a:xfrm>
            <a:off x="7532037" y="1953145"/>
            <a:ext cx="3470356" cy="2029478"/>
          </a:xfrm>
          <a:custGeom>
            <a:avLst/>
            <a:gdLst/>
            <a:ahLst/>
            <a:cxnLst/>
            <a:rect l="l" t="t" r="r" b="b"/>
            <a:pathLst>
              <a:path w="3007642" h="1758881">
                <a:moveTo>
                  <a:pt x="0" y="0"/>
                </a:moveTo>
                <a:lnTo>
                  <a:pt x="2489113" y="0"/>
                </a:lnTo>
                <a:lnTo>
                  <a:pt x="3007642" y="1758881"/>
                </a:lnTo>
                <a:lnTo>
                  <a:pt x="518529" y="1758881"/>
                </a:ln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77"/>
          </a:p>
        </p:txBody>
      </p:sp>
      <p:sp>
        <p:nvSpPr>
          <p:cNvPr id="27" name="Chevron 4">
            <a:extLst>
              <a:ext uri="{FF2B5EF4-FFF2-40B4-BE49-F238E27FC236}">
                <a16:creationId xmlns:a16="http://schemas.microsoft.com/office/drawing/2014/main" id="{3F76D90F-D440-A645-8859-DFC0F45088A6}"/>
              </a:ext>
            </a:extLst>
          </p:cNvPr>
          <p:cNvSpPr/>
          <p:nvPr/>
        </p:nvSpPr>
        <p:spPr>
          <a:xfrm>
            <a:off x="8179423" y="2922450"/>
            <a:ext cx="2312731" cy="531937"/>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b" anchorCtr="0">
            <a:noAutofit/>
          </a:bodyPr>
          <a:lstStyle/>
          <a:p>
            <a:pPr defTabSz="820583">
              <a:lnSpc>
                <a:spcPct val="90000"/>
              </a:lnSpc>
              <a:spcBef>
                <a:spcPct val="0"/>
              </a:spcBef>
              <a:spcAft>
                <a:spcPct val="35000"/>
              </a:spcAft>
            </a:pPr>
            <a:r>
              <a:rPr lang="en-US" sz="3692" dirty="0"/>
              <a:t>Parameter Issues</a:t>
            </a:r>
          </a:p>
        </p:txBody>
      </p:sp>
      <p:sp>
        <p:nvSpPr>
          <p:cNvPr id="29" name="Chevron 4">
            <a:extLst>
              <a:ext uri="{FF2B5EF4-FFF2-40B4-BE49-F238E27FC236}">
                <a16:creationId xmlns:a16="http://schemas.microsoft.com/office/drawing/2014/main" id="{614B7921-4516-3D46-8A64-F58F4546E0B8}"/>
              </a:ext>
            </a:extLst>
          </p:cNvPr>
          <p:cNvSpPr/>
          <p:nvPr/>
        </p:nvSpPr>
        <p:spPr>
          <a:xfrm>
            <a:off x="8103469" y="3982622"/>
            <a:ext cx="2312731" cy="2051294"/>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horz" wrap="square" lIns="73855" tIns="24618" rIns="24618" bIns="24618" numCol="1" spcCol="1270" anchor="ctr" anchorCtr="0">
            <a:noAutofit/>
          </a:bodyPr>
          <a:lstStyle/>
          <a:p>
            <a:pPr algn="ctr" defTabSz="820583">
              <a:lnSpc>
                <a:spcPct val="80000"/>
              </a:lnSpc>
              <a:spcBef>
                <a:spcPct val="0"/>
              </a:spcBef>
              <a:spcAft>
                <a:spcPct val="35000"/>
              </a:spcAft>
            </a:pPr>
            <a:r>
              <a:rPr lang="en-US" dirty="0">
                <a:solidFill>
                  <a:schemeClr val="tx1"/>
                </a:solidFill>
              </a:rPr>
              <a:t>Sometimes you will run into a parameter issue where the database is just doing the wrong thing and you will need to write specific SQL to fix it</a:t>
            </a:r>
          </a:p>
        </p:txBody>
      </p:sp>
    </p:spTree>
    <p:extLst>
      <p:ext uri="{BB962C8B-B14F-4D97-AF65-F5344CB8AC3E}">
        <p14:creationId xmlns:p14="http://schemas.microsoft.com/office/powerpoint/2010/main" val="14718092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DB92-1D80-A441-9115-606CCC3FDC69}"/>
              </a:ext>
            </a:extLst>
          </p:cNvPr>
          <p:cNvSpPr>
            <a:spLocks noGrp="1"/>
          </p:cNvSpPr>
          <p:nvPr>
            <p:ph type="title"/>
          </p:nvPr>
        </p:nvSpPr>
        <p:spPr/>
        <p:txBody>
          <a:bodyPr/>
          <a:lstStyle/>
          <a:p>
            <a:r>
              <a:rPr lang="en-US" sz="4400" dirty="0"/>
              <a:t>Providing the Best Performance</a:t>
            </a:r>
          </a:p>
        </p:txBody>
      </p:sp>
      <p:sp>
        <p:nvSpPr>
          <p:cNvPr id="4" name="Text Placeholder 3">
            <a:extLst>
              <a:ext uri="{FF2B5EF4-FFF2-40B4-BE49-F238E27FC236}">
                <a16:creationId xmlns:a16="http://schemas.microsoft.com/office/drawing/2014/main" id="{2D561DFE-ADD8-0B4A-BEC1-8DB46AF1FA00}"/>
              </a:ext>
            </a:extLst>
          </p:cNvPr>
          <p:cNvSpPr>
            <a:spLocks noGrp="1"/>
          </p:cNvSpPr>
          <p:nvPr>
            <p:ph type="body" sz="quarter" idx="13"/>
          </p:nvPr>
        </p:nvSpPr>
        <p:spPr/>
        <p:txBody>
          <a:bodyPr/>
          <a:lstStyle/>
          <a:p>
            <a:r>
              <a:rPr lang="en-US" dirty="0"/>
              <a:t>EJECT!</a:t>
            </a:r>
          </a:p>
        </p:txBody>
      </p:sp>
      <p:sp>
        <p:nvSpPr>
          <p:cNvPr id="5" name="Slide Number Placeholder 4">
            <a:extLst>
              <a:ext uri="{FF2B5EF4-FFF2-40B4-BE49-F238E27FC236}">
                <a16:creationId xmlns:a16="http://schemas.microsoft.com/office/drawing/2014/main" id="{D7ED5278-C961-BA43-8D14-4E8098CAA43F}"/>
              </a:ext>
            </a:extLst>
          </p:cNvPr>
          <p:cNvSpPr>
            <a:spLocks noGrp="1"/>
          </p:cNvSpPr>
          <p:nvPr>
            <p:ph type="sldNum" sz="quarter" idx="4"/>
          </p:nvPr>
        </p:nvSpPr>
        <p:spPr/>
        <p:txBody>
          <a:bodyPr/>
          <a:lstStyle/>
          <a:p>
            <a:fld id="{E1123682-AE52-6D45-865E-F1EB3AE0E340}" type="slidenum">
              <a:rPr lang="en-US" smtClean="0"/>
              <a:pPr/>
              <a:t>29</a:t>
            </a:fld>
            <a:endParaRPr lang="en-US" dirty="0"/>
          </a:p>
        </p:txBody>
      </p:sp>
      <p:grpSp>
        <p:nvGrpSpPr>
          <p:cNvPr id="6" name="Group 5">
            <a:extLst>
              <a:ext uri="{FF2B5EF4-FFF2-40B4-BE49-F238E27FC236}">
                <a16:creationId xmlns:a16="http://schemas.microsoft.com/office/drawing/2014/main" id="{20268A33-84C1-924A-A265-84AD9B35143B}"/>
              </a:ext>
            </a:extLst>
          </p:cNvPr>
          <p:cNvGrpSpPr/>
          <p:nvPr/>
        </p:nvGrpSpPr>
        <p:grpSpPr>
          <a:xfrm>
            <a:off x="2015144" y="1863727"/>
            <a:ext cx="8161712" cy="4214856"/>
            <a:chOff x="2758568" y="1863727"/>
            <a:chExt cx="7049064" cy="3725863"/>
          </a:xfrm>
        </p:grpSpPr>
        <p:sp>
          <p:nvSpPr>
            <p:cNvPr id="7" name="Rectangle 6">
              <a:extLst>
                <a:ext uri="{FF2B5EF4-FFF2-40B4-BE49-F238E27FC236}">
                  <a16:creationId xmlns:a16="http://schemas.microsoft.com/office/drawing/2014/main" id="{AF4AC19F-038A-9440-9A64-9FE3ED83A2E6}"/>
                </a:ext>
              </a:extLst>
            </p:cNvPr>
            <p:cNvSpPr>
              <a:spLocks noChangeArrowheads="1"/>
            </p:cNvSpPr>
            <p:nvPr/>
          </p:nvSpPr>
          <p:spPr bwMode="auto">
            <a:xfrm>
              <a:off x="2758568" y="3519490"/>
              <a:ext cx="7049064" cy="2070100"/>
            </a:xfrm>
            <a:prstGeom prst="rect">
              <a:avLst/>
            </a:prstGeom>
            <a:solidFill>
              <a:schemeClr val="bg1">
                <a:lumMod val="95000"/>
              </a:schemeClr>
            </a:solidFill>
            <a:ln>
              <a:solidFill>
                <a:schemeClr val="bg1">
                  <a:lumMod val="95000"/>
                  <a:alpha val="93000"/>
                </a:schemeClr>
              </a:solidFill>
            </a:ln>
          </p:spPr>
          <p:style>
            <a:lnRef idx="2">
              <a:schemeClr val="accent3">
                <a:shade val="50000"/>
              </a:schemeClr>
            </a:lnRef>
            <a:fillRef idx="1">
              <a:schemeClr val="accent3"/>
            </a:fillRef>
            <a:effectRef idx="0">
              <a:schemeClr val="accent3"/>
            </a:effectRef>
            <a:fontRef idx="minor">
              <a:schemeClr val="lt1"/>
            </a:fontRef>
          </p:style>
          <p:txBody>
            <a:bodyPr vert="horz" lIns="94956" tIns="94956" rIns="94956" bIns="94956" anchor="ctr" anchorCtr="1"/>
            <a:lstStyle/>
            <a:p>
              <a:pPr defTabSz="904538">
                <a:lnSpc>
                  <a:spcPct val="90000"/>
                </a:lnSpc>
                <a:spcBef>
                  <a:spcPct val="20000"/>
                </a:spcBef>
                <a:buSzPct val="100000"/>
              </a:pPr>
              <a:endParaRPr lang="en-US" sz="2400" dirty="0">
                <a:solidFill>
                  <a:schemeClr val="tx1"/>
                </a:solidFill>
              </a:endParaRPr>
            </a:p>
            <a:p>
              <a:pPr defTabSz="904538">
                <a:lnSpc>
                  <a:spcPct val="90000"/>
                </a:lnSpc>
                <a:spcBef>
                  <a:spcPct val="20000"/>
                </a:spcBef>
                <a:buSzPct val="100000"/>
              </a:pPr>
              <a:r>
                <a:rPr lang="en-US" sz="2400" dirty="0">
                  <a:solidFill>
                    <a:schemeClr val="tx1"/>
                  </a:solidFill>
                </a:rPr>
                <a:t>There is significant overhead associated with change tracking and the context remembering all of your entities. Under certain circumstances, this can be a benefit; however, you will never see the same performance as you can get with raw ADO.NET or something like Dapper</a:t>
              </a:r>
            </a:p>
            <a:p>
              <a:pPr marL="342900" indent="-342900" defTabSz="904538">
                <a:lnSpc>
                  <a:spcPct val="90000"/>
                </a:lnSpc>
                <a:spcBef>
                  <a:spcPct val="20000"/>
                </a:spcBef>
                <a:buSzPct val="100000"/>
                <a:buFont typeface="Arial" panose="020B0604020202020204" pitchFamily="34" charset="0"/>
                <a:buChar char="•"/>
              </a:pPr>
              <a:endParaRPr lang="en-US" sz="2077" dirty="0">
                <a:solidFill>
                  <a:schemeClr val="tx1"/>
                </a:solidFill>
              </a:endParaRPr>
            </a:p>
          </p:txBody>
        </p:sp>
        <p:sp>
          <p:nvSpPr>
            <p:cNvPr id="8" name="AutoShape 5">
              <a:extLst>
                <a:ext uri="{FF2B5EF4-FFF2-40B4-BE49-F238E27FC236}">
                  <a16:creationId xmlns:a16="http://schemas.microsoft.com/office/drawing/2014/main" id="{33D0B4DA-DFA5-DE4B-89AB-CEFBC9F3A0FE}"/>
                </a:ext>
              </a:extLst>
            </p:cNvPr>
            <p:cNvSpPr>
              <a:spLocks noChangeArrowheads="1"/>
            </p:cNvSpPr>
            <p:nvPr/>
          </p:nvSpPr>
          <p:spPr bwMode="auto">
            <a:xfrm rot="5400000">
              <a:off x="5314726" y="-692430"/>
              <a:ext cx="1936750" cy="7049063"/>
            </a:xfrm>
            <a:prstGeom prst="rightArrowCallout">
              <a:avLst>
                <a:gd name="adj1" fmla="val 45088"/>
                <a:gd name="adj2" fmla="val 38111"/>
                <a:gd name="adj3" fmla="val 9009"/>
                <a:gd name="adj4" fmla="val 85060"/>
              </a:avLst>
            </a:prstGeom>
            <a:solidFill>
              <a:schemeClr val="bg2"/>
            </a:solidFill>
            <a:ln>
              <a:solidFill>
                <a:schemeClr val="tx1"/>
              </a:solidFill>
            </a:ln>
          </p:spPr>
          <p:style>
            <a:lnRef idx="2">
              <a:schemeClr val="accent2"/>
            </a:lnRef>
            <a:fillRef idx="1">
              <a:schemeClr val="lt1"/>
            </a:fillRef>
            <a:effectRef idx="0">
              <a:schemeClr val="accent2"/>
            </a:effectRef>
            <a:fontRef idx="minor">
              <a:schemeClr val="dk1"/>
            </a:fontRef>
          </p:style>
          <p:txBody>
            <a:bodyPr vert="vert270" tIns="105508" bIns="105508" anchor="ctr"/>
            <a:lstStyle/>
            <a:p>
              <a:pPr algn="ctr" defTabSz="904538">
                <a:lnSpc>
                  <a:spcPct val="90000"/>
                </a:lnSpc>
                <a:spcBef>
                  <a:spcPct val="20000"/>
                </a:spcBef>
                <a:buSzPct val="100000"/>
              </a:pPr>
              <a:r>
                <a:rPr lang="en-US" sz="2800" dirty="0">
                  <a:solidFill>
                    <a:schemeClr val="bg1"/>
                  </a:solidFill>
                </a:rPr>
                <a:t>Entity Framework Core’s primary goal is reliable execution, so the SQL it generates will not be the most performant (especially against Cosmos DB)</a:t>
              </a:r>
            </a:p>
          </p:txBody>
        </p:sp>
        <p:sp>
          <p:nvSpPr>
            <p:cNvPr id="9" name="AutoShape 8">
              <a:extLst>
                <a:ext uri="{FF2B5EF4-FFF2-40B4-BE49-F238E27FC236}">
                  <a16:creationId xmlns:a16="http://schemas.microsoft.com/office/drawing/2014/main" id="{7482C63F-CF6A-6147-B494-ABEF96D06659}"/>
                </a:ext>
              </a:extLst>
            </p:cNvPr>
            <p:cNvSpPr>
              <a:spLocks noChangeArrowheads="1"/>
            </p:cNvSpPr>
            <p:nvPr/>
          </p:nvSpPr>
          <p:spPr bwMode="auto">
            <a:xfrm rot="5400000" flipH="1">
              <a:off x="6118634" y="2648064"/>
              <a:ext cx="322262" cy="1400935"/>
            </a:xfrm>
            <a:prstGeom prst="rightArrow">
              <a:avLst>
                <a:gd name="adj1" fmla="val 61444"/>
                <a:gd name="adj2" fmla="val 59755"/>
              </a:avLst>
            </a:prstGeom>
            <a:solidFill>
              <a:schemeClr val="bg1">
                <a:lumMod val="95000"/>
              </a:schemeClr>
            </a:solidFill>
            <a:ln cap="rnd">
              <a:solidFill>
                <a:schemeClr val="bg1">
                  <a:lumMod val="95000"/>
                  <a:alpha val="93000"/>
                </a:schemeClr>
              </a:solidFill>
              <a:prstDash val="solid"/>
              <a:round/>
            </a:ln>
          </p:spPr>
          <p:style>
            <a:lnRef idx="2">
              <a:schemeClr val="accent3">
                <a:shade val="50000"/>
              </a:schemeClr>
            </a:lnRef>
            <a:fillRef idx="1">
              <a:schemeClr val="accent3"/>
            </a:fillRef>
            <a:effectRef idx="0">
              <a:schemeClr val="accent3"/>
            </a:effectRef>
            <a:fontRef idx="minor">
              <a:schemeClr val="lt1"/>
            </a:fontRef>
          </p:style>
          <p:txBody>
            <a:bodyPr vert="horz" lIns="94956" tIns="94956" rIns="94956" bIns="94956" anchor="ctr" anchorCtr="1"/>
            <a:lstStyle/>
            <a:p>
              <a:pPr algn="ctr" defTabSz="949531" eaLnBrk="0" fontAlgn="base" hangingPunct="0">
                <a:spcBef>
                  <a:spcPct val="0"/>
                </a:spcBef>
                <a:spcAft>
                  <a:spcPct val="0"/>
                </a:spcAft>
              </a:pPr>
              <a:endParaRPr lang="en-US" sz="2077" b="1">
                <a:solidFill>
                  <a:schemeClr val="tx1"/>
                </a:solidFill>
              </a:endParaRPr>
            </a:p>
          </p:txBody>
        </p:sp>
      </p:grpSp>
    </p:spTree>
    <p:extLst>
      <p:ext uri="{BB962C8B-B14F-4D97-AF65-F5344CB8AC3E}">
        <p14:creationId xmlns:p14="http://schemas.microsoft.com/office/powerpoint/2010/main" val="3287429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1FAACA-FD68-6643-8917-B5FF37F9336C}"/>
              </a:ext>
            </a:extLst>
          </p:cNvPr>
          <p:cNvPicPr>
            <a:picLocks noChangeAspect="1"/>
          </p:cNvPicPr>
          <p:nvPr/>
        </p:nvPicPr>
        <p:blipFill rotWithShape="1">
          <a:blip r:embed="rId3">
            <a:alphaModFix/>
          </a:blip>
          <a:srcRect l="20880" r="20880"/>
          <a:stretch/>
        </p:blipFill>
        <p:spPr>
          <a:xfrm>
            <a:off x="0" y="-18472"/>
            <a:ext cx="6095999" cy="6858000"/>
          </a:xfrm>
          <a:prstGeom prst="rect">
            <a:avLst/>
          </a:prstGeom>
        </p:spPr>
      </p:pic>
      <p:sp>
        <p:nvSpPr>
          <p:cNvPr id="3" name="Slide Number Placeholder 2">
            <a:extLst>
              <a:ext uri="{FF2B5EF4-FFF2-40B4-BE49-F238E27FC236}">
                <a16:creationId xmlns:a16="http://schemas.microsoft.com/office/drawing/2014/main" id="{38463FFD-39CE-BB41-BCDD-695F206E5795}"/>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26C51A-D5C8-414C-B110-B45114A5F481}" type="slidenum">
              <a:rPr kumimoji="0" lang="en-US" sz="1000" b="1" i="0" u="none" strike="noStrike" kern="1200" cap="none" spc="0" normalizeH="0" baseline="0" noProof="0" smtClean="0">
                <a:ln>
                  <a:noFill/>
                </a:ln>
                <a:solidFill>
                  <a:srgbClr val="FFFFFF"/>
                </a:solidFill>
                <a:effectLst/>
                <a:uLnTx/>
                <a:uFillTx/>
                <a:latin typeface="Calibri" panose="020F050202020403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sz="1000" b="1"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Title 2">
            <a:extLst>
              <a:ext uri="{FF2B5EF4-FFF2-40B4-BE49-F238E27FC236}">
                <a16:creationId xmlns:a16="http://schemas.microsoft.com/office/drawing/2014/main" id="{D8B09FCB-915C-7D4E-9B39-7EA7CCB6E120}"/>
              </a:ext>
            </a:extLst>
          </p:cNvPr>
          <p:cNvSpPr txBox="1">
            <a:spLocks/>
          </p:cNvSpPr>
          <p:nvPr/>
        </p:nvSpPr>
        <p:spPr>
          <a:xfrm>
            <a:off x="6641860" y="348062"/>
            <a:ext cx="4721083" cy="1021868"/>
          </a:xfrm>
          <a:prstGeom prst="rect">
            <a:avLst/>
          </a:prstGeom>
        </p:spPr>
        <p:txBody>
          <a:bodyPr anchor="ctr"/>
          <a:lstStyle>
            <a:lvl1pPr algn="l" defTabSz="783964" rtl="0" eaLnBrk="1" latinLnBrk="0" hangingPunct="1">
              <a:lnSpc>
                <a:spcPct val="90000"/>
              </a:lnSpc>
              <a:spcBef>
                <a:spcPct val="0"/>
              </a:spcBef>
              <a:buNone/>
              <a:defRPr lang="en-US" sz="2800" b="1" kern="1200" dirty="0">
                <a:solidFill>
                  <a:srgbClr val="082952"/>
                </a:solidFill>
                <a:latin typeface="Calibri"/>
                <a:ea typeface="+mj-ea"/>
                <a:cs typeface="Calibri"/>
              </a:defRPr>
            </a:lvl1pPr>
          </a:lstStyle>
          <a:p>
            <a:pPr marL="0" marR="0" lvl="0" indent="0" defTabSz="783964"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300" normalizeH="0" baseline="0" noProof="0">
                <a:ln>
                  <a:noFill/>
                </a:ln>
                <a:solidFill>
                  <a:schemeClr val="bg1"/>
                </a:solidFill>
                <a:effectLst/>
                <a:uLnTx/>
                <a:uFillTx/>
                <a:latin typeface="Calibri"/>
                <a:ea typeface="+mj-ea"/>
                <a:cs typeface="Calibri"/>
              </a:rPr>
              <a:t>AGENDA</a:t>
            </a:r>
          </a:p>
        </p:txBody>
      </p:sp>
      <p:sp>
        <p:nvSpPr>
          <p:cNvPr id="13" name="TextBox 12">
            <a:extLst>
              <a:ext uri="{FF2B5EF4-FFF2-40B4-BE49-F238E27FC236}">
                <a16:creationId xmlns:a16="http://schemas.microsoft.com/office/drawing/2014/main" id="{BFE89E22-2018-7042-BE1B-529F6C498130}"/>
              </a:ext>
            </a:extLst>
          </p:cNvPr>
          <p:cNvSpPr txBox="1"/>
          <p:nvPr/>
        </p:nvSpPr>
        <p:spPr>
          <a:xfrm>
            <a:off x="7317590" y="1686485"/>
            <a:ext cx="4068706" cy="707886"/>
          </a:xfrm>
          <a:prstGeom prst="rect">
            <a:avLst/>
          </a:prstGeom>
          <a:noFill/>
          <a:ln>
            <a:noFill/>
          </a:ln>
        </p:spPr>
        <p:txBody>
          <a:bodyPr wrap="square" rtlCol="0">
            <a:spAutoFit/>
          </a:bodyPr>
          <a:lstStyle/>
          <a:p>
            <a:r>
              <a:rPr lang="en-US" sz="2000" b="1" dirty="0">
                <a:solidFill>
                  <a:schemeClr val="bg1"/>
                </a:solidFill>
                <a:cs typeface="Aharoni" panose="02010803020104030203" pitchFamily="2" charset="-79"/>
              </a:rPr>
              <a:t>Configuration – The Defaults </a:t>
            </a:r>
            <a:r>
              <a:rPr lang="en-US" sz="2000" b="1" i="1" dirty="0">
                <a:solidFill>
                  <a:schemeClr val="bg1"/>
                </a:solidFill>
                <a:cs typeface="Aharoni" panose="02010803020104030203" pitchFamily="2" charset="-79"/>
              </a:rPr>
              <a:t>May</a:t>
            </a:r>
            <a:r>
              <a:rPr lang="en-US" sz="2000" b="1" dirty="0">
                <a:solidFill>
                  <a:schemeClr val="bg1"/>
                </a:solidFill>
                <a:cs typeface="Aharoni" panose="02010803020104030203" pitchFamily="2" charset="-79"/>
              </a:rPr>
              <a:t> Let You Down…</a:t>
            </a:r>
            <a:endParaRPr lang="en-US" sz="1600" b="1" dirty="0">
              <a:solidFill>
                <a:schemeClr val="bg1"/>
              </a:solidFill>
              <a:cs typeface="Aharoni" panose="02010803020104030203" pitchFamily="2" charset="-79"/>
            </a:endParaRPr>
          </a:p>
        </p:txBody>
      </p:sp>
      <p:cxnSp>
        <p:nvCxnSpPr>
          <p:cNvPr id="11" name="Straight Connector 10">
            <a:extLst>
              <a:ext uri="{FF2B5EF4-FFF2-40B4-BE49-F238E27FC236}">
                <a16:creationId xmlns:a16="http://schemas.microsoft.com/office/drawing/2014/main" id="{14B15FD2-C644-9E4C-9C80-7893109CD396}"/>
              </a:ext>
            </a:extLst>
          </p:cNvPr>
          <p:cNvCxnSpPr>
            <a:cxnSpLocks/>
          </p:cNvCxnSpPr>
          <p:nvPr/>
        </p:nvCxnSpPr>
        <p:spPr>
          <a:xfrm>
            <a:off x="6727204" y="1245776"/>
            <a:ext cx="64008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9" name="Picture 8" descr="A picture containing drawing&#10;&#10;Description automatically generated">
            <a:extLst>
              <a:ext uri="{FF2B5EF4-FFF2-40B4-BE49-F238E27FC236}">
                <a16:creationId xmlns:a16="http://schemas.microsoft.com/office/drawing/2014/main" id="{0F96FDE9-014D-BC46-AAC6-2C82424379D0}"/>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9600" y="6400491"/>
            <a:ext cx="1600200" cy="276841"/>
          </a:xfrm>
          <a:prstGeom prst="rect">
            <a:avLst/>
          </a:prstGeom>
        </p:spPr>
      </p:pic>
      <p:grpSp>
        <p:nvGrpSpPr>
          <p:cNvPr id="10" name="Group 9">
            <a:extLst>
              <a:ext uri="{FF2B5EF4-FFF2-40B4-BE49-F238E27FC236}">
                <a16:creationId xmlns:a16="http://schemas.microsoft.com/office/drawing/2014/main" id="{B926DC3D-89AD-AE4E-9CF2-E685BC479BAA}"/>
              </a:ext>
            </a:extLst>
          </p:cNvPr>
          <p:cNvGrpSpPr/>
          <p:nvPr/>
        </p:nvGrpSpPr>
        <p:grpSpPr>
          <a:xfrm>
            <a:off x="6727204" y="1690180"/>
            <a:ext cx="473458" cy="396415"/>
            <a:chOff x="3187975" y="1648985"/>
            <a:chExt cx="1145727" cy="959289"/>
          </a:xfrm>
        </p:grpSpPr>
        <p:sp>
          <p:nvSpPr>
            <p:cNvPr id="12" name="Diamond 11">
              <a:extLst>
                <a:ext uri="{FF2B5EF4-FFF2-40B4-BE49-F238E27FC236}">
                  <a16:creationId xmlns:a16="http://schemas.microsoft.com/office/drawing/2014/main" id="{83A8CE9F-E3E6-974E-90AE-14E481F2504D}"/>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iamond 15">
              <a:extLst>
                <a:ext uri="{FF2B5EF4-FFF2-40B4-BE49-F238E27FC236}">
                  <a16:creationId xmlns:a16="http://schemas.microsoft.com/office/drawing/2014/main" id="{6AD6F9E0-F2A3-F649-93C3-11DEB53493F2}"/>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90D0CCDA-27C6-5340-9965-D39809F1E27B}"/>
              </a:ext>
            </a:extLst>
          </p:cNvPr>
          <p:cNvSpPr txBox="1"/>
          <p:nvPr/>
        </p:nvSpPr>
        <p:spPr>
          <a:xfrm>
            <a:off x="7317590" y="2406053"/>
            <a:ext cx="4068706" cy="707886"/>
          </a:xfrm>
          <a:prstGeom prst="rect">
            <a:avLst/>
          </a:prstGeom>
          <a:noFill/>
          <a:ln>
            <a:noFill/>
          </a:ln>
        </p:spPr>
        <p:txBody>
          <a:bodyPr wrap="square" rtlCol="0">
            <a:spAutoFit/>
          </a:bodyPr>
          <a:lstStyle/>
          <a:p>
            <a:r>
              <a:rPr lang="en-US" sz="2000" b="1" dirty="0">
                <a:solidFill>
                  <a:schemeClr val="bg1"/>
                </a:solidFill>
                <a:cs typeface="Aharoni" panose="02010803020104030203" pitchFamily="2" charset="-79"/>
              </a:rPr>
              <a:t>Access Patterns – Not All CRUD Is Created Equally</a:t>
            </a:r>
            <a:endParaRPr lang="en-US" sz="1600" b="1" dirty="0">
              <a:solidFill>
                <a:schemeClr val="bg1"/>
              </a:solidFill>
              <a:cs typeface="Aharoni" panose="02010803020104030203" pitchFamily="2" charset="-79"/>
            </a:endParaRPr>
          </a:p>
        </p:txBody>
      </p:sp>
      <p:sp>
        <p:nvSpPr>
          <p:cNvPr id="21" name="TextBox 20">
            <a:extLst>
              <a:ext uri="{FF2B5EF4-FFF2-40B4-BE49-F238E27FC236}">
                <a16:creationId xmlns:a16="http://schemas.microsoft.com/office/drawing/2014/main" id="{63A6CA92-59E0-3A47-A7F4-CD3CDBAE8951}"/>
              </a:ext>
            </a:extLst>
          </p:cNvPr>
          <p:cNvSpPr txBox="1"/>
          <p:nvPr/>
        </p:nvSpPr>
        <p:spPr>
          <a:xfrm>
            <a:off x="7339301" y="3125621"/>
            <a:ext cx="4068706" cy="707886"/>
          </a:xfrm>
          <a:prstGeom prst="rect">
            <a:avLst/>
          </a:prstGeom>
          <a:noFill/>
          <a:ln>
            <a:noFill/>
          </a:ln>
        </p:spPr>
        <p:txBody>
          <a:bodyPr wrap="square" rtlCol="0">
            <a:spAutoFit/>
          </a:bodyPr>
          <a:lstStyle/>
          <a:p>
            <a:r>
              <a:rPr lang="en-US" sz="2000" b="1" i="1" dirty="0">
                <a:solidFill>
                  <a:schemeClr val="bg1"/>
                </a:solidFill>
                <a:cs typeface="Aharoni" panose="02010803020104030203" pitchFamily="2" charset="-79"/>
              </a:rPr>
              <a:t>WARNING!</a:t>
            </a:r>
            <a:r>
              <a:rPr lang="en-US" sz="2000" b="1" dirty="0">
                <a:solidFill>
                  <a:schemeClr val="bg1"/>
                </a:solidFill>
                <a:cs typeface="Aharoni" panose="02010803020104030203" pitchFamily="2" charset="-79"/>
              </a:rPr>
              <a:t> – Easy Ways to Shoot Yourself in the Foot</a:t>
            </a:r>
            <a:endParaRPr lang="en-US" sz="1600" b="1" dirty="0">
              <a:solidFill>
                <a:schemeClr val="bg1"/>
              </a:solidFill>
              <a:cs typeface="Aharoni" panose="02010803020104030203" pitchFamily="2" charset="-79"/>
            </a:endParaRPr>
          </a:p>
        </p:txBody>
      </p:sp>
      <p:grpSp>
        <p:nvGrpSpPr>
          <p:cNvPr id="22" name="Group 21">
            <a:extLst>
              <a:ext uri="{FF2B5EF4-FFF2-40B4-BE49-F238E27FC236}">
                <a16:creationId xmlns:a16="http://schemas.microsoft.com/office/drawing/2014/main" id="{F3BC660A-937E-014C-B74B-37F050EAD8E6}"/>
              </a:ext>
            </a:extLst>
          </p:cNvPr>
          <p:cNvGrpSpPr/>
          <p:nvPr/>
        </p:nvGrpSpPr>
        <p:grpSpPr>
          <a:xfrm>
            <a:off x="6748915" y="3129316"/>
            <a:ext cx="473458" cy="396415"/>
            <a:chOff x="3187975" y="1648985"/>
            <a:chExt cx="1145727" cy="959289"/>
          </a:xfrm>
        </p:grpSpPr>
        <p:sp>
          <p:nvSpPr>
            <p:cNvPr id="23" name="Diamond 22">
              <a:extLst>
                <a:ext uri="{FF2B5EF4-FFF2-40B4-BE49-F238E27FC236}">
                  <a16:creationId xmlns:a16="http://schemas.microsoft.com/office/drawing/2014/main" id="{B8C29F91-7BFB-0647-A032-23E59B5531CC}"/>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iamond 23">
              <a:extLst>
                <a:ext uri="{FF2B5EF4-FFF2-40B4-BE49-F238E27FC236}">
                  <a16:creationId xmlns:a16="http://schemas.microsoft.com/office/drawing/2014/main" id="{B33B4769-B44D-F14C-86CF-142790FFA4A8}"/>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Box 24">
            <a:extLst>
              <a:ext uri="{FF2B5EF4-FFF2-40B4-BE49-F238E27FC236}">
                <a16:creationId xmlns:a16="http://schemas.microsoft.com/office/drawing/2014/main" id="{E9114DD3-20D3-2C4E-BCB8-DF7A7B6460C3}"/>
              </a:ext>
            </a:extLst>
          </p:cNvPr>
          <p:cNvSpPr txBox="1"/>
          <p:nvPr/>
        </p:nvSpPr>
        <p:spPr>
          <a:xfrm>
            <a:off x="7339301" y="3845189"/>
            <a:ext cx="4068706" cy="707886"/>
          </a:xfrm>
          <a:prstGeom prst="rect">
            <a:avLst/>
          </a:prstGeom>
          <a:noFill/>
          <a:ln>
            <a:noFill/>
          </a:ln>
        </p:spPr>
        <p:txBody>
          <a:bodyPr wrap="square" rtlCol="0">
            <a:spAutoFit/>
          </a:bodyPr>
          <a:lstStyle/>
          <a:p>
            <a:r>
              <a:rPr lang="en-US" sz="2000" b="1" dirty="0">
                <a:solidFill>
                  <a:schemeClr val="bg1"/>
                </a:solidFill>
                <a:cs typeface="Aharoni" panose="02010803020104030203" pitchFamily="2" charset="-79"/>
              </a:rPr>
              <a:t>Database Design – You Only Get One Chance</a:t>
            </a:r>
            <a:endParaRPr lang="en-US" sz="1600" b="1" dirty="0">
              <a:solidFill>
                <a:schemeClr val="bg1"/>
              </a:solidFill>
              <a:cs typeface="Aharoni" panose="02010803020104030203" pitchFamily="2" charset="-79"/>
            </a:endParaRPr>
          </a:p>
        </p:txBody>
      </p:sp>
      <p:grpSp>
        <p:nvGrpSpPr>
          <p:cNvPr id="26" name="Group 25">
            <a:extLst>
              <a:ext uri="{FF2B5EF4-FFF2-40B4-BE49-F238E27FC236}">
                <a16:creationId xmlns:a16="http://schemas.microsoft.com/office/drawing/2014/main" id="{494C6458-ED5E-C646-A021-09269BFA1E52}"/>
              </a:ext>
            </a:extLst>
          </p:cNvPr>
          <p:cNvGrpSpPr/>
          <p:nvPr/>
        </p:nvGrpSpPr>
        <p:grpSpPr>
          <a:xfrm>
            <a:off x="6748915" y="3848884"/>
            <a:ext cx="473458" cy="396415"/>
            <a:chOff x="3187975" y="1648985"/>
            <a:chExt cx="1145727" cy="959289"/>
          </a:xfrm>
        </p:grpSpPr>
        <p:sp>
          <p:nvSpPr>
            <p:cNvPr id="27" name="Diamond 26">
              <a:extLst>
                <a:ext uri="{FF2B5EF4-FFF2-40B4-BE49-F238E27FC236}">
                  <a16:creationId xmlns:a16="http://schemas.microsoft.com/office/drawing/2014/main" id="{91043294-7C39-AD47-8A84-1B908719F829}"/>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Diamond 27">
              <a:extLst>
                <a:ext uri="{FF2B5EF4-FFF2-40B4-BE49-F238E27FC236}">
                  <a16:creationId xmlns:a16="http://schemas.microsoft.com/office/drawing/2014/main" id="{6EA24E1E-639E-C447-A88D-C9CAFF759E4B}"/>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2E61E6E8-5291-2E44-A9CC-66C25C7A03B2}"/>
              </a:ext>
            </a:extLst>
          </p:cNvPr>
          <p:cNvSpPr txBox="1"/>
          <p:nvPr/>
        </p:nvSpPr>
        <p:spPr>
          <a:xfrm>
            <a:off x="7339301" y="4564757"/>
            <a:ext cx="4068706" cy="707886"/>
          </a:xfrm>
          <a:prstGeom prst="rect">
            <a:avLst/>
          </a:prstGeom>
          <a:noFill/>
          <a:ln>
            <a:noFill/>
          </a:ln>
        </p:spPr>
        <p:txBody>
          <a:bodyPr wrap="square" rtlCol="0">
            <a:spAutoFit/>
          </a:bodyPr>
          <a:lstStyle/>
          <a:p>
            <a:pPr>
              <a:defRPr/>
            </a:pPr>
            <a:r>
              <a:rPr lang="en-US" sz="2000" b="1" i="1" dirty="0">
                <a:solidFill>
                  <a:schemeClr val="bg1"/>
                </a:solidFill>
                <a:cs typeface="Aharoni" panose="02010803020104030203" pitchFamily="2" charset="-79"/>
              </a:rPr>
              <a:t>Eject! </a:t>
            </a:r>
            <a:r>
              <a:rPr lang="en-US" sz="2000" b="1" dirty="0">
                <a:solidFill>
                  <a:schemeClr val="bg1"/>
                </a:solidFill>
                <a:cs typeface="Aharoni" panose="02010803020104030203" pitchFamily="2" charset="-79"/>
              </a:rPr>
              <a:t>– Let’s Be Honest About Things EF Core Is Bad With</a:t>
            </a:r>
            <a:endParaRPr lang="en-US" sz="1600" b="1" dirty="0">
              <a:solidFill>
                <a:schemeClr val="bg1"/>
              </a:solidFill>
              <a:cs typeface="Aharoni" panose="02010803020104030203" pitchFamily="2" charset="-79"/>
            </a:endParaRPr>
          </a:p>
        </p:txBody>
      </p:sp>
      <p:sp>
        <p:nvSpPr>
          <p:cNvPr id="33" name="TextBox 32">
            <a:extLst>
              <a:ext uri="{FF2B5EF4-FFF2-40B4-BE49-F238E27FC236}">
                <a16:creationId xmlns:a16="http://schemas.microsoft.com/office/drawing/2014/main" id="{A16995C6-B215-EE40-977C-7DD5704B2B5D}"/>
              </a:ext>
            </a:extLst>
          </p:cNvPr>
          <p:cNvSpPr txBox="1"/>
          <p:nvPr/>
        </p:nvSpPr>
        <p:spPr>
          <a:xfrm>
            <a:off x="7361012" y="5284325"/>
            <a:ext cx="4068706" cy="400110"/>
          </a:xfrm>
          <a:prstGeom prst="rect">
            <a:avLst/>
          </a:prstGeom>
          <a:noFill/>
          <a:ln>
            <a:noFill/>
          </a:ln>
        </p:spPr>
        <p:txBody>
          <a:bodyPr wrap="square" rtlCol="0">
            <a:spAutoFit/>
          </a:bodyPr>
          <a:lstStyle/>
          <a:p>
            <a:r>
              <a:rPr lang="en-US" sz="2000" b="1" dirty="0">
                <a:solidFill>
                  <a:schemeClr val="bg1"/>
                </a:solidFill>
                <a:cs typeface="Aharoni" panose="02010803020104030203" pitchFamily="2" charset="-79"/>
              </a:rPr>
              <a:t>Question Time</a:t>
            </a:r>
            <a:endParaRPr lang="en-US" sz="1600" b="1" dirty="0">
              <a:solidFill>
                <a:schemeClr val="bg1"/>
              </a:solidFill>
              <a:cs typeface="Aharoni" panose="02010803020104030203" pitchFamily="2" charset="-79"/>
            </a:endParaRPr>
          </a:p>
        </p:txBody>
      </p:sp>
      <p:grpSp>
        <p:nvGrpSpPr>
          <p:cNvPr id="34" name="Group 33">
            <a:extLst>
              <a:ext uri="{FF2B5EF4-FFF2-40B4-BE49-F238E27FC236}">
                <a16:creationId xmlns:a16="http://schemas.microsoft.com/office/drawing/2014/main" id="{DBF1E87C-804B-814D-A02D-751FD7A3CD93}"/>
              </a:ext>
            </a:extLst>
          </p:cNvPr>
          <p:cNvGrpSpPr/>
          <p:nvPr/>
        </p:nvGrpSpPr>
        <p:grpSpPr>
          <a:xfrm>
            <a:off x="6770626" y="5288020"/>
            <a:ext cx="473458" cy="396415"/>
            <a:chOff x="3187975" y="1648985"/>
            <a:chExt cx="1145727" cy="959289"/>
          </a:xfrm>
        </p:grpSpPr>
        <p:sp>
          <p:nvSpPr>
            <p:cNvPr id="35" name="Diamond 34">
              <a:extLst>
                <a:ext uri="{FF2B5EF4-FFF2-40B4-BE49-F238E27FC236}">
                  <a16:creationId xmlns:a16="http://schemas.microsoft.com/office/drawing/2014/main" id="{0A5E0DC9-7245-F44C-A1B9-44E6C7CAD712}"/>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Diamond 35">
              <a:extLst>
                <a:ext uri="{FF2B5EF4-FFF2-40B4-BE49-F238E27FC236}">
                  <a16:creationId xmlns:a16="http://schemas.microsoft.com/office/drawing/2014/main" id="{521CE5AC-F60F-594F-A572-8AE20BF2078C}"/>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a:extLst>
              <a:ext uri="{FF2B5EF4-FFF2-40B4-BE49-F238E27FC236}">
                <a16:creationId xmlns:a16="http://schemas.microsoft.com/office/drawing/2014/main" id="{25980DE5-FBBB-41EB-A751-9276ECAC2DD0}"/>
              </a:ext>
            </a:extLst>
          </p:cNvPr>
          <p:cNvGrpSpPr/>
          <p:nvPr/>
        </p:nvGrpSpPr>
        <p:grpSpPr>
          <a:xfrm>
            <a:off x="6727202" y="2358378"/>
            <a:ext cx="473457" cy="396416"/>
            <a:chOff x="3187975" y="1648985"/>
            <a:chExt cx="1145727" cy="959289"/>
          </a:xfrm>
        </p:grpSpPr>
        <p:sp>
          <p:nvSpPr>
            <p:cNvPr id="43" name="Diamond 42">
              <a:extLst>
                <a:ext uri="{FF2B5EF4-FFF2-40B4-BE49-F238E27FC236}">
                  <a16:creationId xmlns:a16="http://schemas.microsoft.com/office/drawing/2014/main" id="{91481248-9248-43D0-BE93-49F39BE08A72}"/>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Diamond 43">
              <a:extLst>
                <a:ext uri="{FF2B5EF4-FFF2-40B4-BE49-F238E27FC236}">
                  <a16:creationId xmlns:a16="http://schemas.microsoft.com/office/drawing/2014/main" id="{C04F5FC8-304D-4984-83FE-9467D68C74E7}"/>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B9BCBAFB-E18F-495F-8F9E-206B84A80D6B}"/>
              </a:ext>
            </a:extLst>
          </p:cNvPr>
          <p:cNvGrpSpPr/>
          <p:nvPr/>
        </p:nvGrpSpPr>
        <p:grpSpPr>
          <a:xfrm>
            <a:off x="6748913" y="4517082"/>
            <a:ext cx="473457" cy="396416"/>
            <a:chOff x="3187975" y="1648985"/>
            <a:chExt cx="1145727" cy="959289"/>
          </a:xfrm>
        </p:grpSpPr>
        <p:sp>
          <p:nvSpPr>
            <p:cNvPr id="52" name="Diamond 51">
              <a:extLst>
                <a:ext uri="{FF2B5EF4-FFF2-40B4-BE49-F238E27FC236}">
                  <a16:creationId xmlns:a16="http://schemas.microsoft.com/office/drawing/2014/main" id="{D55D909B-027F-4797-AAB6-40A9FCDD25B3}"/>
                </a:ext>
              </a:extLst>
            </p:cNvPr>
            <p:cNvSpPr/>
            <p:nvPr/>
          </p:nvSpPr>
          <p:spPr>
            <a:xfrm>
              <a:off x="3657367" y="1789193"/>
              <a:ext cx="676335" cy="676335"/>
            </a:xfrm>
            <a:prstGeom prst="diamond">
              <a:avLst/>
            </a:prstGeom>
            <a:solidFill>
              <a:schemeClr val="accent5">
                <a:alpha val="3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Diamond 52">
              <a:extLst>
                <a:ext uri="{FF2B5EF4-FFF2-40B4-BE49-F238E27FC236}">
                  <a16:creationId xmlns:a16="http://schemas.microsoft.com/office/drawing/2014/main" id="{70AAA881-AA18-4C5A-9F58-ECB85FAD0267}"/>
                </a:ext>
              </a:extLst>
            </p:cNvPr>
            <p:cNvSpPr/>
            <p:nvPr/>
          </p:nvSpPr>
          <p:spPr>
            <a:xfrm>
              <a:off x="3187975" y="1648985"/>
              <a:ext cx="959289" cy="959289"/>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ustDataLst>
      <p:tags r:id="rId1"/>
    </p:custDataLst>
    <p:extLst>
      <p:ext uri="{BB962C8B-B14F-4D97-AF65-F5344CB8AC3E}">
        <p14:creationId xmlns:p14="http://schemas.microsoft.com/office/powerpoint/2010/main" val="2236374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A403-8800-0444-984E-68E96C1C953B}"/>
              </a:ext>
            </a:extLst>
          </p:cNvPr>
          <p:cNvSpPr>
            <a:spLocks noGrp="1"/>
          </p:cNvSpPr>
          <p:nvPr>
            <p:ph type="title"/>
          </p:nvPr>
        </p:nvSpPr>
        <p:spPr/>
        <p:txBody>
          <a:bodyPr/>
          <a:lstStyle/>
          <a:p>
            <a:r>
              <a:rPr lang="en-US" sz="4400" dirty="0"/>
              <a:t>Lastly, Some Guiding Words</a:t>
            </a:r>
          </a:p>
        </p:txBody>
      </p:sp>
      <p:sp>
        <p:nvSpPr>
          <p:cNvPr id="3" name="Text Placeholder 2">
            <a:extLst>
              <a:ext uri="{FF2B5EF4-FFF2-40B4-BE49-F238E27FC236}">
                <a16:creationId xmlns:a16="http://schemas.microsoft.com/office/drawing/2014/main" id="{DDBC7AC9-C844-5343-A4C0-08C6270B9923}"/>
              </a:ext>
            </a:extLst>
          </p:cNvPr>
          <p:cNvSpPr>
            <a:spLocks noGrp="1"/>
          </p:cNvSpPr>
          <p:nvPr>
            <p:ph type="body" sz="quarter" idx="13"/>
          </p:nvPr>
        </p:nvSpPr>
        <p:spPr/>
        <p:txBody>
          <a:bodyPr/>
          <a:lstStyle/>
          <a:p>
            <a:r>
              <a:rPr lang="en-US" dirty="0"/>
              <a:t>EJECT!</a:t>
            </a:r>
          </a:p>
        </p:txBody>
      </p:sp>
      <p:sp>
        <p:nvSpPr>
          <p:cNvPr id="4" name="Slide Number Placeholder 3">
            <a:extLst>
              <a:ext uri="{FF2B5EF4-FFF2-40B4-BE49-F238E27FC236}">
                <a16:creationId xmlns:a16="http://schemas.microsoft.com/office/drawing/2014/main" id="{15D6E5CC-3D54-054C-AF3C-0190B287C9D8}"/>
              </a:ext>
            </a:extLst>
          </p:cNvPr>
          <p:cNvSpPr>
            <a:spLocks noGrp="1"/>
          </p:cNvSpPr>
          <p:nvPr>
            <p:ph type="sldNum" sz="quarter" idx="4"/>
          </p:nvPr>
        </p:nvSpPr>
        <p:spPr/>
        <p:txBody>
          <a:bodyPr/>
          <a:lstStyle/>
          <a:p>
            <a:fld id="{E1123682-AE52-6D45-865E-F1EB3AE0E340}" type="slidenum">
              <a:rPr lang="en-US" smtClean="0"/>
              <a:pPr/>
              <a:t>30</a:t>
            </a:fld>
            <a:endParaRPr lang="en-US" dirty="0"/>
          </a:p>
        </p:txBody>
      </p:sp>
      <p:sp>
        <p:nvSpPr>
          <p:cNvPr id="5" name="Freeform 4">
            <a:extLst>
              <a:ext uri="{FF2B5EF4-FFF2-40B4-BE49-F238E27FC236}">
                <a16:creationId xmlns:a16="http://schemas.microsoft.com/office/drawing/2014/main" id="{34AFA58D-3F18-6740-B46A-674A697B1C81}"/>
              </a:ext>
            </a:extLst>
          </p:cNvPr>
          <p:cNvSpPr>
            <a:spLocks/>
          </p:cNvSpPr>
          <p:nvPr/>
        </p:nvSpPr>
        <p:spPr bwMode="auto">
          <a:xfrm>
            <a:off x="5932875" y="1609359"/>
            <a:ext cx="482720" cy="3867456"/>
          </a:xfrm>
          <a:custGeom>
            <a:avLst/>
            <a:gdLst>
              <a:gd name="connsiteX0" fmla="*/ 0 w 418357"/>
              <a:gd name="connsiteY0" fmla="*/ 0 h 3351795"/>
              <a:gd name="connsiteX1" fmla="*/ 418357 w 418357"/>
              <a:gd name="connsiteY1" fmla="*/ 0 h 3351795"/>
              <a:gd name="connsiteX2" fmla="*/ 418357 w 418357"/>
              <a:gd name="connsiteY2" fmla="*/ 1676734 h 3351795"/>
              <a:gd name="connsiteX3" fmla="*/ 418357 w 418357"/>
              <a:gd name="connsiteY3" fmla="*/ 1765067 h 3351795"/>
              <a:gd name="connsiteX4" fmla="*/ 418357 w 418357"/>
              <a:gd name="connsiteY4" fmla="*/ 1885950 h 3351795"/>
              <a:gd name="connsiteX5" fmla="*/ 418357 w 418357"/>
              <a:gd name="connsiteY5" fmla="*/ 1886117 h 3351795"/>
              <a:gd name="connsiteX6" fmla="*/ 418357 w 418357"/>
              <a:gd name="connsiteY6" fmla="*/ 3351795 h 3351795"/>
              <a:gd name="connsiteX7" fmla="*/ 195683 w 418357"/>
              <a:gd name="connsiteY7" fmla="*/ 3298193 h 3351795"/>
              <a:gd name="connsiteX8" fmla="*/ 0 w 418357"/>
              <a:gd name="connsiteY8" fmla="*/ 3351795 h 3351795"/>
              <a:gd name="connsiteX9" fmla="*/ 0 w 418357"/>
              <a:gd name="connsiteY9" fmla="*/ 2229635 h 3351795"/>
              <a:gd name="connsiteX10" fmla="*/ 0 w 418357"/>
              <a:gd name="connsiteY10" fmla="*/ 1885950 h 3351795"/>
              <a:gd name="connsiteX11" fmla="*/ 0 w 418357"/>
              <a:gd name="connsiteY11" fmla="*/ 1676734 h 3351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8357" h="3351795">
                <a:moveTo>
                  <a:pt x="0" y="0"/>
                </a:moveTo>
                <a:lnTo>
                  <a:pt x="418357" y="0"/>
                </a:lnTo>
                <a:lnTo>
                  <a:pt x="418357" y="1676734"/>
                </a:lnTo>
                <a:cubicBezTo>
                  <a:pt x="418357" y="1676734"/>
                  <a:pt x="418357" y="1676734"/>
                  <a:pt x="418357" y="1765067"/>
                </a:cubicBezTo>
                <a:lnTo>
                  <a:pt x="418357" y="1885950"/>
                </a:lnTo>
                <a:lnTo>
                  <a:pt x="418357" y="1886117"/>
                </a:lnTo>
                <a:cubicBezTo>
                  <a:pt x="418357" y="2095499"/>
                  <a:pt x="418357" y="2514265"/>
                  <a:pt x="418357" y="3351795"/>
                </a:cubicBezTo>
                <a:cubicBezTo>
                  <a:pt x="323890" y="3351795"/>
                  <a:pt x="276656" y="3298193"/>
                  <a:pt x="195683" y="3298193"/>
                </a:cubicBezTo>
                <a:cubicBezTo>
                  <a:pt x="114711" y="3298193"/>
                  <a:pt x="87720" y="3351795"/>
                  <a:pt x="0" y="3351795"/>
                </a:cubicBezTo>
                <a:cubicBezTo>
                  <a:pt x="0" y="3351795"/>
                  <a:pt x="0" y="3351795"/>
                  <a:pt x="0" y="2229635"/>
                </a:cubicBezTo>
                <a:lnTo>
                  <a:pt x="0" y="1885950"/>
                </a:lnTo>
                <a:lnTo>
                  <a:pt x="0" y="1676734"/>
                </a:lnTo>
                <a:close/>
              </a:path>
            </a:pathLst>
          </a:custGeom>
          <a:solidFill>
            <a:schemeClr val="tx1"/>
          </a:solidFill>
          <a:ln w="6350" cap="flat">
            <a:noFill/>
            <a:prstDash val="solid"/>
            <a:miter lim="800000"/>
            <a:headEnd/>
            <a:tailEnd/>
          </a:ln>
        </p:spPr>
        <p:txBody>
          <a:bodyPr vert="horz" wrap="square" lIns="84406" tIns="42203" rIns="84406" bIns="42203" numCol="1" anchor="t" anchorCtr="0" compatLnSpc="1">
            <a:prstTxWarp prst="textNoShape">
              <a:avLst/>
            </a:prstTxWarp>
            <a:noAutofit/>
          </a:bodyPr>
          <a:lstStyle/>
          <a:p>
            <a:endParaRPr lang="en-US" sz="3231"/>
          </a:p>
        </p:txBody>
      </p:sp>
      <p:sp>
        <p:nvSpPr>
          <p:cNvPr id="6" name="Freeform 6">
            <a:extLst>
              <a:ext uri="{FF2B5EF4-FFF2-40B4-BE49-F238E27FC236}">
                <a16:creationId xmlns:a16="http://schemas.microsoft.com/office/drawing/2014/main" id="{B6FD486C-D9E4-A142-ACA7-7C76FE7C8796}"/>
              </a:ext>
            </a:extLst>
          </p:cNvPr>
          <p:cNvSpPr>
            <a:spLocks/>
          </p:cNvSpPr>
          <p:nvPr/>
        </p:nvSpPr>
        <p:spPr bwMode="auto">
          <a:xfrm>
            <a:off x="5731114" y="3544052"/>
            <a:ext cx="201762" cy="1932763"/>
          </a:xfrm>
          <a:custGeom>
            <a:avLst/>
            <a:gdLst>
              <a:gd name="T0" fmla="*/ 0 w 26"/>
              <a:gd name="T1" fmla="*/ 0 h 250"/>
              <a:gd name="T2" fmla="*/ 0 w 26"/>
              <a:gd name="T3" fmla="*/ 242 h 250"/>
              <a:gd name="T4" fmla="*/ 0 w 26"/>
              <a:gd name="T5" fmla="*/ 243 h 250"/>
              <a:gd name="T6" fmla="*/ 26 w 26"/>
              <a:gd name="T7" fmla="*/ 250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42"/>
                  <a:pt x="0" y="242"/>
                  <a:pt x="0" y="242"/>
                </a:cubicBezTo>
                <a:cubicBezTo>
                  <a:pt x="0" y="243"/>
                  <a:pt x="0" y="243"/>
                  <a:pt x="0" y="243"/>
                </a:cubicBezTo>
                <a:cubicBezTo>
                  <a:pt x="9" y="244"/>
                  <a:pt x="15" y="250"/>
                  <a:pt x="26" y="250"/>
                </a:cubicBezTo>
                <a:cubicBezTo>
                  <a:pt x="26" y="0"/>
                  <a:pt x="26" y="0"/>
                  <a:pt x="26" y="0"/>
                </a:cubicBezTo>
                <a:lnTo>
                  <a:pt x="0" y="0"/>
                </a:lnTo>
                <a:close/>
              </a:path>
            </a:pathLst>
          </a:custGeom>
          <a:solidFill>
            <a:schemeClr val="bg2"/>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7" name="Freeform 7">
            <a:extLst>
              <a:ext uri="{FF2B5EF4-FFF2-40B4-BE49-F238E27FC236}">
                <a16:creationId xmlns:a16="http://schemas.microsoft.com/office/drawing/2014/main" id="{1416BF6B-981A-A249-9B6D-176DB5CA643A}"/>
              </a:ext>
            </a:extLst>
          </p:cNvPr>
          <p:cNvSpPr>
            <a:spLocks/>
          </p:cNvSpPr>
          <p:nvPr/>
        </p:nvSpPr>
        <p:spPr bwMode="auto">
          <a:xfrm>
            <a:off x="6415593" y="3544052"/>
            <a:ext cx="201762" cy="1932763"/>
          </a:xfrm>
          <a:custGeom>
            <a:avLst/>
            <a:gdLst>
              <a:gd name="T0" fmla="*/ 0 w 26"/>
              <a:gd name="T1" fmla="*/ 0 h 250"/>
              <a:gd name="T2" fmla="*/ 0 w 26"/>
              <a:gd name="T3" fmla="*/ 250 h 250"/>
              <a:gd name="T4" fmla="*/ 26 w 26"/>
              <a:gd name="T5" fmla="*/ 243 h 250"/>
              <a:gd name="T6" fmla="*/ 26 w 26"/>
              <a:gd name="T7" fmla="*/ 242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50"/>
                  <a:pt x="0" y="250"/>
                  <a:pt x="0" y="250"/>
                </a:cubicBezTo>
                <a:cubicBezTo>
                  <a:pt x="12" y="250"/>
                  <a:pt x="15" y="243"/>
                  <a:pt x="26" y="243"/>
                </a:cubicBezTo>
                <a:cubicBezTo>
                  <a:pt x="26" y="242"/>
                  <a:pt x="26" y="242"/>
                  <a:pt x="26" y="242"/>
                </a:cubicBezTo>
                <a:cubicBezTo>
                  <a:pt x="26" y="0"/>
                  <a:pt x="26" y="0"/>
                  <a:pt x="26" y="0"/>
                </a:cubicBezTo>
                <a:lnTo>
                  <a:pt x="0" y="0"/>
                </a:lnTo>
                <a:close/>
              </a:path>
            </a:pathLst>
          </a:custGeom>
          <a:solidFill>
            <a:schemeClr val="tx2"/>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8" name="Freeform 11">
            <a:extLst>
              <a:ext uri="{FF2B5EF4-FFF2-40B4-BE49-F238E27FC236}">
                <a16:creationId xmlns:a16="http://schemas.microsoft.com/office/drawing/2014/main" id="{AFB53F7C-F96B-E744-A142-ED4D5BA735D0}"/>
              </a:ext>
            </a:extLst>
          </p:cNvPr>
          <p:cNvSpPr>
            <a:spLocks/>
          </p:cNvSpPr>
          <p:nvPr/>
        </p:nvSpPr>
        <p:spPr bwMode="auto">
          <a:xfrm>
            <a:off x="5731114" y="5414590"/>
            <a:ext cx="886242" cy="673167"/>
          </a:xfrm>
          <a:custGeom>
            <a:avLst/>
            <a:gdLst>
              <a:gd name="T0" fmla="*/ 114 w 114"/>
              <a:gd name="T1" fmla="*/ 1 h 87"/>
              <a:gd name="T2" fmla="*/ 88 w 114"/>
              <a:gd name="T3" fmla="*/ 8 h 87"/>
              <a:gd name="T4" fmla="*/ 55 w 114"/>
              <a:gd name="T5" fmla="*/ 0 h 87"/>
              <a:gd name="T6" fmla="*/ 26 w 114"/>
              <a:gd name="T7" fmla="*/ 8 h 87"/>
              <a:gd name="T8" fmla="*/ 0 w 114"/>
              <a:gd name="T9" fmla="*/ 1 h 87"/>
              <a:gd name="T10" fmla="*/ 53 w 114"/>
              <a:gd name="T11" fmla="*/ 83 h 87"/>
              <a:gd name="T12" fmla="*/ 61 w 114"/>
              <a:gd name="T13" fmla="*/ 83 h 87"/>
              <a:gd name="T14" fmla="*/ 114 w 114"/>
              <a:gd name="T15" fmla="*/ 1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7">
                <a:moveTo>
                  <a:pt x="114" y="1"/>
                </a:moveTo>
                <a:cubicBezTo>
                  <a:pt x="103" y="1"/>
                  <a:pt x="100" y="8"/>
                  <a:pt x="88" y="8"/>
                </a:cubicBezTo>
                <a:cubicBezTo>
                  <a:pt x="74" y="8"/>
                  <a:pt x="67" y="0"/>
                  <a:pt x="55" y="0"/>
                </a:cubicBezTo>
                <a:cubicBezTo>
                  <a:pt x="43" y="0"/>
                  <a:pt x="39" y="8"/>
                  <a:pt x="26" y="8"/>
                </a:cubicBezTo>
                <a:cubicBezTo>
                  <a:pt x="15" y="8"/>
                  <a:pt x="9" y="2"/>
                  <a:pt x="0" y="1"/>
                </a:cubicBezTo>
                <a:cubicBezTo>
                  <a:pt x="53" y="83"/>
                  <a:pt x="53" y="83"/>
                  <a:pt x="53" y="83"/>
                </a:cubicBezTo>
                <a:cubicBezTo>
                  <a:pt x="55" y="87"/>
                  <a:pt x="59" y="87"/>
                  <a:pt x="61" y="83"/>
                </a:cubicBezTo>
                <a:lnTo>
                  <a:pt x="114" y="1"/>
                </a:lnTo>
                <a:close/>
              </a:path>
            </a:pathLst>
          </a:custGeom>
          <a:solidFill>
            <a:srgbClr val="DCC9A4"/>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9" name="Freeform 12">
            <a:extLst>
              <a:ext uri="{FF2B5EF4-FFF2-40B4-BE49-F238E27FC236}">
                <a16:creationId xmlns:a16="http://schemas.microsoft.com/office/drawing/2014/main" id="{F1F79EE6-737D-384F-BFF7-DF43998F3B50}"/>
              </a:ext>
            </a:extLst>
          </p:cNvPr>
          <p:cNvSpPr>
            <a:spLocks/>
          </p:cNvSpPr>
          <p:nvPr/>
        </p:nvSpPr>
        <p:spPr bwMode="auto">
          <a:xfrm>
            <a:off x="6064868" y="5940678"/>
            <a:ext cx="201762" cy="147078"/>
          </a:xfrm>
          <a:custGeom>
            <a:avLst/>
            <a:gdLst>
              <a:gd name="T0" fmla="*/ 0 w 26"/>
              <a:gd name="T1" fmla="*/ 0 h 19"/>
              <a:gd name="T2" fmla="*/ 10 w 26"/>
              <a:gd name="T3" fmla="*/ 15 h 19"/>
              <a:gd name="T4" fmla="*/ 18 w 26"/>
              <a:gd name="T5" fmla="*/ 15 h 19"/>
              <a:gd name="T6" fmla="*/ 26 w 26"/>
              <a:gd name="T7" fmla="*/ 4 h 19"/>
              <a:gd name="T8" fmla="*/ 3 w 26"/>
              <a:gd name="T9" fmla="*/ 0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10" y="15"/>
                  <a:pt x="10" y="15"/>
                  <a:pt x="10" y="15"/>
                </a:cubicBezTo>
                <a:cubicBezTo>
                  <a:pt x="12" y="19"/>
                  <a:pt x="16" y="19"/>
                  <a:pt x="18" y="15"/>
                </a:cubicBezTo>
                <a:cubicBezTo>
                  <a:pt x="26" y="4"/>
                  <a:pt x="26" y="4"/>
                  <a:pt x="26" y="4"/>
                </a:cubicBezTo>
                <a:cubicBezTo>
                  <a:pt x="17" y="3"/>
                  <a:pt x="11" y="0"/>
                  <a:pt x="3" y="0"/>
                </a:cubicBezTo>
                <a:cubicBezTo>
                  <a:pt x="2" y="0"/>
                  <a:pt x="1" y="0"/>
                  <a:pt x="0" y="0"/>
                </a:cubicBezTo>
                <a:close/>
              </a:path>
            </a:pathLst>
          </a:custGeom>
          <a:solidFill>
            <a:schemeClr val="tx1"/>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10" name="Freeform 9">
            <a:extLst>
              <a:ext uri="{FF2B5EF4-FFF2-40B4-BE49-F238E27FC236}">
                <a16:creationId xmlns:a16="http://schemas.microsoft.com/office/drawing/2014/main" id="{A7A25C3E-CEF3-F94E-8914-60EFF653AC9E}"/>
              </a:ext>
            </a:extLst>
          </p:cNvPr>
          <p:cNvSpPr>
            <a:spLocks/>
          </p:cNvSpPr>
          <p:nvPr/>
        </p:nvSpPr>
        <p:spPr bwMode="auto">
          <a:xfrm>
            <a:off x="1983236" y="2336371"/>
            <a:ext cx="3949640" cy="1573777"/>
          </a:xfrm>
          <a:custGeom>
            <a:avLst/>
            <a:gdLst>
              <a:gd name="T0" fmla="*/ 0 w 26"/>
              <a:gd name="T1" fmla="*/ 0 h 84"/>
              <a:gd name="T2" fmla="*/ 0 w 26"/>
              <a:gd name="T3" fmla="*/ 84 h 84"/>
              <a:gd name="T4" fmla="*/ 0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0" y="84"/>
                  <a:pt x="0" y="84"/>
                </a:cubicBezTo>
                <a:cubicBezTo>
                  <a:pt x="0" y="84"/>
                  <a:pt x="26" y="84"/>
                  <a:pt x="26" y="84"/>
                </a:cubicBezTo>
                <a:cubicBezTo>
                  <a:pt x="26" y="0"/>
                  <a:pt x="26" y="0"/>
                  <a:pt x="26" y="0"/>
                </a:cubicBezTo>
                <a:lnTo>
                  <a:pt x="0" y="0"/>
                </a:lnTo>
                <a:close/>
              </a:path>
            </a:pathLst>
          </a:custGeom>
          <a:solidFill>
            <a:schemeClr val="bg2"/>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11" name="Freeform 10">
            <a:extLst>
              <a:ext uri="{FF2B5EF4-FFF2-40B4-BE49-F238E27FC236}">
                <a16:creationId xmlns:a16="http://schemas.microsoft.com/office/drawing/2014/main" id="{BA7A7E89-50F3-B14B-A994-3858CE816169}"/>
              </a:ext>
            </a:extLst>
          </p:cNvPr>
          <p:cNvSpPr>
            <a:spLocks/>
          </p:cNvSpPr>
          <p:nvPr/>
        </p:nvSpPr>
        <p:spPr bwMode="auto">
          <a:xfrm>
            <a:off x="6415595" y="3017707"/>
            <a:ext cx="3953469" cy="1444970"/>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tx2"/>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12" name="Freeform 10">
            <a:extLst>
              <a:ext uri="{FF2B5EF4-FFF2-40B4-BE49-F238E27FC236}">
                <a16:creationId xmlns:a16="http://schemas.microsoft.com/office/drawing/2014/main" id="{F3CFE7B5-7AE0-DE45-8B89-7019B1750DA3}"/>
              </a:ext>
            </a:extLst>
          </p:cNvPr>
          <p:cNvSpPr>
            <a:spLocks/>
          </p:cNvSpPr>
          <p:nvPr/>
        </p:nvSpPr>
        <p:spPr bwMode="auto">
          <a:xfrm>
            <a:off x="5932876" y="1609357"/>
            <a:ext cx="3919173" cy="1411255"/>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tx1"/>
          </a:solidFill>
          <a:ln w="6350" cap="flat">
            <a:noFill/>
            <a:prstDash val="solid"/>
            <a:miter lim="800000"/>
            <a:headEnd/>
            <a:tailEnd/>
          </a:ln>
        </p:spPr>
        <p:txBody>
          <a:bodyPr vert="horz" wrap="square" lIns="84406" tIns="42203" rIns="84406" bIns="42203" numCol="1" anchor="t" anchorCtr="0" compatLnSpc="1">
            <a:prstTxWarp prst="textNoShape">
              <a:avLst/>
            </a:prstTxWarp>
          </a:bodyPr>
          <a:lstStyle/>
          <a:p>
            <a:endParaRPr lang="en-US" sz="3231"/>
          </a:p>
        </p:txBody>
      </p:sp>
      <p:sp>
        <p:nvSpPr>
          <p:cNvPr id="13" name="Rectangle 12">
            <a:extLst>
              <a:ext uri="{FF2B5EF4-FFF2-40B4-BE49-F238E27FC236}">
                <a16:creationId xmlns:a16="http://schemas.microsoft.com/office/drawing/2014/main" id="{08223339-7FA2-1249-B34D-539E643ECD1E}"/>
              </a:ext>
            </a:extLst>
          </p:cNvPr>
          <p:cNvSpPr/>
          <p:nvPr/>
        </p:nvSpPr>
        <p:spPr>
          <a:xfrm>
            <a:off x="7063861" y="1835658"/>
            <a:ext cx="2207379" cy="114221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400" dirty="0">
                <a:latin typeface="Calibri" panose="020F0502020204030204" pitchFamily="34" charset="0"/>
                <a:cs typeface="Calibri" panose="020F0502020204030204" pitchFamily="34" charset="0"/>
              </a:rPr>
              <a:t>Measure Performance at Every Step</a:t>
            </a:r>
            <a:endParaRPr lang="en-US" sz="1400" dirty="0">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4E170A11-130F-EF42-8042-5FA7E2F5C837}"/>
              </a:ext>
            </a:extLst>
          </p:cNvPr>
          <p:cNvSpPr/>
          <p:nvPr/>
        </p:nvSpPr>
        <p:spPr>
          <a:xfrm>
            <a:off x="6122081" y="1835657"/>
            <a:ext cx="824324" cy="83099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5400" b="1">
                <a:latin typeface="Calibri" panose="020F0502020204030204" pitchFamily="34" charset="0"/>
                <a:cs typeface="Calibri" panose="020F0502020204030204" pitchFamily="34" charset="0"/>
              </a:rPr>
              <a:t>02</a:t>
            </a:r>
          </a:p>
        </p:txBody>
      </p:sp>
      <p:sp>
        <p:nvSpPr>
          <p:cNvPr id="15" name="Rectangle 14">
            <a:extLst>
              <a:ext uri="{FF2B5EF4-FFF2-40B4-BE49-F238E27FC236}">
                <a16:creationId xmlns:a16="http://schemas.microsoft.com/office/drawing/2014/main" id="{1C622E75-F9E5-F946-90CA-D187C779F17F}"/>
              </a:ext>
            </a:extLst>
          </p:cNvPr>
          <p:cNvSpPr/>
          <p:nvPr/>
        </p:nvSpPr>
        <p:spPr>
          <a:xfrm>
            <a:off x="4937189" y="2574315"/>
            <a:ext cx="852156" cy="83099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pPr algn="r"/>
            <a:r>
              <a:rPr lang="en-US" sz="5400" b="1">
                <a:latin typeface="Calibri" panose="020F0502020204030204" pitchFamily="34" charset="0"/>
                <a:cs typeface="Calibri" panose="020F0502020204030204" pitchFamily="34" charset="0"/>
              </a:rPr>
              <a:t>01</a:t>
            </a:r>
          </a:p>
        </p:txBody>
      </p:sp>
      <p:sp>
        <p:nvSpPr>
          <p:cNvPr id="16" name="Rectangle 15">
            <a:extLst>
              <a:ext uri="{FF2B5EF4-FFF2-40B4-BE49-F238E27FC236}">
                <a16:creationId xmlns:a16="http://schemas.microsoft.com/office/drawing/2014/main" id="{9D654C19-34EC-A343-9B27-048A2112E2EC}"/>
              </a:ext>
            </a:extLst>
          </p:cNvPr>
          <p:cNvSpPr/>
          <p:nvPr/>
        </p:nvSpPr>
        <p:spPr>
          <a:xfrm>
            <a:off x="6609280" y="3238012"/>
            <a:ext cx="710110" cy="83099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5400" b="1" dirty="0">
                <a:solidFill>
                  <a:schemeClr val="accent2"/>
                </a:solidFill>
                <a:latin typeface="Calibri" panose="020F0502020204030204" pitchFamily="34" charset="0"/>
                <a:cs typeface="Calibri" panose="020F0502020204030204" pitchFamily="34" charset="0"/>
              </a:rPr>
              <a:t>03</a:t>
            </a:r>
          </a:p>
        </p:txBody>
      </p:sp>
      <p:sp>
        <p:nvSpPr>
          <p:cNvPr id="17" name="Rectangle 16">
            <a:extLst>
              <a:ext uri="{FF2B5EF4-FFF2-40B4-BE49-F238E27FC236}">
                <a16:creationId xmlns:a16="http://schemas.microsoft.com/office/drawing/2014/main" id="{00D45E19-7CA1-0943-BC7D-7B211F4ED875}"/>
              </a:ext>
            </a:extLst>
          </p:cNvPr>
          <p:cNvSpPr/>
          <p:nvPr/>
        </p:nvSpPr>
        <p:spPr>
          <a:xfrm>
            <a:off x="7527212" y="3238012"/>
            <a:ext cx="2207379" cy="108609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400" dirty="0">
                <a:solidFill>
                  <a:schemeClr val="accent2"/>
                </a:solidFill>
                <a:latin typeface="Calibri" panose="020F0502020204030204" pitchFamily="34" charset="0"/>
                <a:cs typeface="Calibri" panose="020F0502020204030204" pitchFamily="34" charset="0"/>
              </a:rPr>
              <a:t>Have a Plan to Fix It When It Goes Bump</a:t>
            </a:r>
            <a:endParaRPr lang="en-US" sz="1400" dirty="0">
              <a:solidFill>
                <a:schemeClr val="accent2"/>
              </a:solidFill>
              <a:latin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7F2C8BD6-4618-9046-8915-5402A5F9210E}"/>
              </a:ext>
            </a:extLst>
          </p:cNvPr>
          <p:cNvSpPr/>
          <p:nvPr/>
        </p:nvSpPr>
        <p:spPr>
          <a:xfrm>
            <a:off x="2370372" y="2574315"/>
            <a:ext cx="2673856" cy="112450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sz="2400" dirty="0">
                <a:latin typeface="Calibri" panose="020F0502020204030204" pitchFamily="34" charset="0"/>
                <a:cs typeface="Calibri" panose="020F0502020204030204" pitchFamily="34" charset="0"/>
              </a:rPr>
              <a:t>Understand How EF Core Works (and Doesn’t Work)</a:t>
            </a:r>
          </a:p>
        </p:txBody>
      </p:sp>
      <p:sp>
        <p:nvSpPr>
          <p:cNvPr id="19" name="Freeform 18">
            <a:extLst>
              <a:ext uri="{FF2B5EF4-FFF2-40B4-BE49-F238E27FC236}">
                <a16:creationId xmlns:a16="http://schemas.microsoft.com/office/drawing/2014/main" id="{FD016F12-7846-3B47-A6BA-5E7F68196188}"/>
              </a:ext>
            </a:extLst>
          </p:cNvPr>
          <p:cNvSpPr>
            <a:spLocks noChangeAspect="1"/>
          </p:cNvSpPr>
          <p:nvPr/>
        </p:nvSpPr>
        <p:spPr>
          <a:xfrm>
            <a:off x="2081662" y="3289084"/>
            <a:ext cx="523488" cy="527538"/>
          </a:xfrm>
          <a:custGeom>
            <a:avLst/>
            <a:gdLst>
              <a:gd name="connsiteX0" fmla="*/ 426193 w 852387"/>
              <a:gd name="connsiteY0" fmla="*/ 276445 h 858981"/>
              <a:gd name="connsiteX1" fmla="*/ 273147 w 852387"/>
              <a:gd name="connsiteY1" fmla="*/ 429491 h 858981"/>
              <a:gd name="connsiteX2" fmla="*/ 426194 w 852387"/>
              <a:gd name="connsiteY2" fmla="*/ 582537 h 858981"/>
              <a:gd name="connsiteX3" fmla="*/ 579239 w 852387"/>
              <a:gd name="connsiteY3" fmla="*/ 429491 h 858981"/>
              <a:gd name="connsiteX4" fmla="*/ 426193 w 852387"/>
              <a:gd name="connsiteY4" fmla="*/ 276445 h 858981"/>
              <a:gd name="connsiteX5" fmla="*/ 534682 w 852387"/>
              <a:gd name="connsiteY5" fmla="*/ 0 h 858981"/>
              <a:gd name="connsiteX6" fmla="*/ 546466 w 852387"/>
              <a:gd name="connsiteY6" fmla="*/ 129632 h 858981"/>
              <a:gd name="connsiteX7" fmla="*/ 552126 w 852387"/>
              <a:gd name="connsiteY7" fmla="*/ 131388 h 858981"/>
              <a:gd name="connsiteX8" fmla="*/ 607082 w 852387"/>
              <a:gd name="connsiteY8" fmla="*/ 161218 h 858981"/>
              <a:gd name="connsiteX9" fmla="*/ 624801 w 852387"/>
              <a:gd name="connsiteY9" fmla="*/ 175837 h 858981"/>
              <a:gd name="connsiteX10" fmla="*/ 743899 w 852387"/>
              <a:gd name="connsiteY10" fmla="*/ 120792 h 858981"/>
              <a:gd name="connsiteX11" fmla="*/ 852387 w 852387"/>
              <a:gd name="connsiteY11" fmla="*/ 308700 h 858981"/>
              <a:gd name="connsiteX12" fmla="*/ 745169 w 852387"/>
              <a:gd name="connsiteY12" fmla="*/ 384318 h 858981"/>
              <a:gd name="connsiteX13" fmla="*/ 749722 w 852387"/>
              <a:gd name="connsiteY13" fmla="*/ 429493 h 858981"/>
              <a:gd name="connsiteX14" fmla="*/ 745168 w 852387"/>
              <a:gd name="connsiteY14" fmla="*/ 474663 h 858981"/>
              <a:gd name="connsiteX15" fmla="*/ 852387 w 852387"/>
              <a:gd name="connsiteY15" fmla="*/ 550282 h 858981"/>
              <a:gd name="connsiteX16" fmla="*/ 743898 w 852387"/>
              <a:gd name="connsiteY16" fmla="*/ 738190 h 858981"/>
              <a:gd name="connsiteX17" fmla="*/ 624803 w 852387"/>
              <a:gd name="connsiteY17" fmla="*/ 683145 h 858981"/>
              <a:gd name="connsiteX18" fmla="*/ 607082 w 852387"/>
              <a:gd name="connsiteY18" fmla="*/ 697767 h 858981"/>
              <a:gd name="connsiteX19" fmla="*/ 552126 w 852387"/>
              <a:gd name="connsiteY19" fmla="*/ 727596 h 858981"/>
              <a:gd name="connsiteX20" fmla="*/ 546466 w 852387"/>
              <a:gd name="connsiteY20" fmla="*/ 729353 h 858981"/>
              <a:gd name="connsiteX21" fmla="*/ 534682 w 852387"/>
              <a:gd name="connsiteY21" fmla="*/ 858981 h 858981"/>
              <a:gd name="connsiteX22" fmla="*/ 317704 w 852387"/>
              <a:gd name="connsiteY22" fmla="*/ 858981 h 858981"/>
              <a:gd name="connsiteX23" fmla="*/ 305920 w 852387"/>
              <a:gd name="connsiteY23" fmla="*/ 729352 h 858981"/>
              <a:gd name="connsiteX24" fmla="*/ 300262 w 852387"/>
              <a:gd name="connsiteY24" fmla="*/ 727596 h 858981"/>
              <a:gd name="connsiteX25" fmla="*/ 245306 w 852387"/>
              <a:gd name="connsiteY25" fmla="*/ 697767 h 858981"/>
              <a:gd name="connsiteX26" fmla="*/ 227585 w 852387"/>
              <a:gd name="connsiteY26" fmla="*/ 683145 h 858981"/>
              <a:gd name="connsiteX27" fmla="*/ 108488 w 852387"/>
              <a:gd name="connsiteY27" fmla="*/ 738190 h 858981"/>
              <a:gd name="connsiteX28" fmla="*/ 0 w 852387"/>
              <a:gd name="connsiteY28" fmla="*/ 550282 h 858981"/>
              <a:gd name="connsiteX29" fmla="*/ 107219 w 852387"/>
              <a:gd name="connsiteY29" fmla="*/ 474664 h 858981"/>
              <a:gd name="connsiteX30" fmla="*/ 102666 w 852387"/>
              <a:gd name="connsiteY30" fmla="*/ 429493 h 858981"/>
              <a:gd name="connsiteX31" fmla="*/ 107220 w 852387"/>
              <a:gd name="connsiteY31" fmla="*/ 384319 h 858981"/>
              <a:gd name="connsiteX32" fmla="*/ 0 w 852387"/>
              <a:gd name="connsiteY32" fmla="*/ 308701 h 858981"/>
              <a:gd name="connsiteX33" fmla="*/ 108489 w 852387"/>
              <a:gd name="connsiteY33" fmla="*/ 120792 h 858981"/>
              <a:gd name="connsiteX34" fmla="*/ 227586 w 852387"/>
              <a:gd name="connsiteY34" fmla="*/ 175837 h 858981"/>
              <a:gd name="connsiteX35" fmla="*/ 245306 w 852387"/>
              <a:gd name="connsiteY35" fmla="*/ 161217 h 858981"/>
              <a:gd name="connsiteX36" fmla="*/ 300263 w 852387"/>
              <a:gd name="connsiteY36" fmla="*/ 131389 h 858981"/>
              <a:gd name="connsiteX37" fmla="*/ 305921 w 852387"/>
              <a:gd name="connsiteY37" fmla="*/ 129633 h 858981"/>
              <a:gd name="connsiteX38" fmla="*/ 317705 w 852387"/>
              <a:gd name="connsiteY38" fmla="*/ 1 h 85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52387" h="858981">
                <a:moveTo>
                  <a:pt x="426193" y="276445"/>
                </a:moveTo>
                <a:cubicBezTo>
                  <a:pt x="341668" y="276445"/>
                  <a:pt x="273146" y="344966"/>
                  <a:pt x="273147" y="429491"/>
                </a:cubicBezTo>
                <a:cubicBezTo>
                  <a:pt x="273147" y="514016"/>
                  <a:pt x="341668" y="582537"/>
                  <a:pt x="426194" y="582537"/>
                </a:cubicBezTo>
                <a:cubicBezTo>
                  <a:pt x="510718" y="582537"/>
                  <a:pt x="579239" y="514016"/>
                  <a:pt x="579239" y="429491"/>
                </a:cubicBezTo>
                <a:cubicBezTo>
                  <a:pt x="579239" y="344966"/>
                  <a:pt x="510718" y="276445"/>
                  <a:pt x="426193" y="276445"/>
                </a:cubicBezTo>
                <a:close/>
                <a:moveTo>
                  <a:pt x="534682" y="0"/>
                </a:moveTo>
                <a:lnTo>
                  <a:pt x="546466" y="129632"/>
                </a:lnTo>
                <a:lnTo>
                  <a:pt x="552126" y="131388"/>
                </a:lnTo>
                <a:cubicBezTo>
                  <a:pt x="571479" y="139575"/>
                  <a:pt x="589870" y="149590"/>
                  <a:pt x="607082" y="161218"/>
                </a:cubicBezTo>
                <a:lnTo>
                  <a:pt x="624801" y="175837"/>
                </a:lnTo>
                <a:lnTo>
                  <a:pt x="743899" y="120792"/>
                </a:lnTo>
                <a:lnTo>
                  <a:pt x="852387" y="308700"/>
                </a:lnTo>
                <a:lnTo>
                  <a:pt x="745169" y="384318"/>
                </a:lnTo>
                <a:lnTo>
                  <a:pt x="749722" y="429493"/>
                </a:lnTo>
                <a:lnTo>
                  <a:pt x="745168" y="474663"/>
                </a:lnTo>
                <a:lnTo>
                  <a:pt x="852387" y="550282"/>
                </a:lnTo>
                <a:lnTo>
                  <a:pt x="743898" y="738190"/>
                </a:lnTo>
                <a:lnTo>
                  <a:pt x="624803" y="683145"/>
                </a:lnTo>
                <a:lnTo>
                  <a:pt x="607082" y="697767"/>
                </a:lnTo>
                <a:cubicBezTo>
                  <a:pt x="589870" y="709395"/>
                  <a:pt x="571479" y="719410"/>
                  <a:pt x="552126" y="727596"/>
                </a:cubicBezTo>
                <a:lnTo>
                  <a:pt x="546466" y="729353"/>
                </a:lnTo>
                <a:lnTo>
                  <a:pt x="534682" y="858981"/>
                </a:lnTo>
                <a:lnTo>
                  <a:pt x="317704" y="858981"/>
                </a:lnTo>
                <a:lnTo>
                  <a:pt x="305920" y="729352"/>
                </a:lnTo>
                <a:lnTo>
                  <a:pt x="300262" y="727596"/>
                </a:lnTo>
                <a:cubicBezTo>
                  <a:pt x="280908" y="719410"/>
                  <a:pt x="262518" y="709395"/>
                  <a:pt x="245306" y="697767"/>
                </a:cubicBezTo>
                <a:lnTo>
                  <a:pt x="227585" y="683145"/>
                </a:lnTo>
                <a:lnTo>
                  <a:pt x="108488" y="738190"/>
                </a:lnTo>
                <a:lnTo>
                  <a:pt x="0" y="550282"/>
                </a:lnTo>
                <a:lnTo>
                  <a:pt x="107219" y="474664"/>
                </a:lnTo>
                <a:lnTo>
                  <a:pt x="102666" y="429493"/>
                </a:lnTo>
                <a:lnTo>
                  <a:pt x="107220" y="384319"/>
                </a:lnTo>
                <a:lnTo>
                  <a:pt x="0" y="308701"/>
                </a:lnTo>
                <a:lnTo>
                  <a:pt x="108489" y="120792"/>
                </a:lnTo>
                <a:lnTo>
                  <a:pt x="227586" y="175837"/>
                </a:lnTo>
                <a:lnTo>
                  <a:pt x="245306" y="161217"/>
                </a:lnTo>
                <a:cubicBezTo>
                  <a:pt x="262518" y="149590"/>
                  <a:pt x="280909" y="139575"/>
                  <a:pt x="300263" y="131389"/>
                </a:cubicBezTo>
                <a:lnTo>
                  <a:pt x="305921" y="129633"/>
                </a:lnTo>
                <a:lnTo>
                  <a:pt x="317705"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20" name="Freeform 19">
            <a:extLst>
              <a:ext uri="{FF2B5EF4-FFF2-40B4-BE49-F238E27FC236}">
                <a16:creationId xmlns:a16="http://schemas.microsoft.com/office/drawing/2014/main" id="{658D76B2-560A-974C-92D8-FF5656204B63}"/>
              </a:ext>
            </a:extLst>
          </p:cNvPr>
          <p:cNvSpPr/>
          <p:nvPr/>
        </p:nvSpPr>
        <p:spPr>
          <a:xfrm rot="16200000">
            <a:off x="9361570" y="2448159"/>
            <a:ext cx="581807" cy="164237"/>
          </a:xfrm>
          <a:custGeom>
            <a:avLst/>
            <a:gdLst>
              <a:gd name="connsiteX0" fmla="*/ 136427 w 3799241"/>
              <a:gd name="connsiteY0" fmla="*/ 0 h 1414085"/>
              <a:gd name="connsiteX1" fmla="*/ 218437 w 3799241"/>
              <a:gd name="connsiteY1" fmla="*/ 0 h 1414085"/>
              <a:gd name="connsiteX2" fmla="*/ 233887 w 3799241"/>
              <a:gd name="connsiteY2" fmla="*/ 3119 h 1414085"/>
              <a:gd name="connsiteX3" fmla="*/ 263457 w 3799241"/>
              <a:gd name="connsiteY3" fmla="*/ 148 h 1414085"/>
              <a:gd name="connsiteX4" fmla="*/ 355418 w 3799241"/>
              <a:gd name="connsiteY4" fmla="*/ 148 h 1414085"/>
              <a:gd name="connsiteX5" fmla="*/ 355418 w 3799241"/>
              <a:gd name="connsiteY5" fmla="*/ 633856 h 1414085"/>
              <a:gd name="connsiteX6" fmla="*/ 501726 w 3799241"/>
              <a:gd name="connsiteY6" fmla="*/ 633856 h 1414085"/>
              <a:gd name="connsiteX7" fmla="*/ 501726 w 3799241"/>
              <a:gd name="connsiteY7" fmla="*/ 148 h 1414085"/>
              <a:gd name="connsiteX8" fmla="*/ 681161 w 3799241"/>
              <a:gd name="connsiteY8" fmla="*/ 148 h 1414085"/>
              <a:gd name="connsiteX9" fmla="*/ 681161 w 3799241"/>
              <a:gd name="connsiteY9" fmla="*/ 314661 h 1414085"/>
              <a:gd name="connsiteX10" fmla="*/ 827469 w 3799241"/>
              <a:gd name="connsiteY10" fmla="*/ 314661 h 1414085"/>
              <a:gd name="connsiteX11" fmla="*/ 827469 w 3799241"/>
              <a:gd name="connsiteY11" fmla="*/ 148 h 1414085"/>
              <a:gd name="connsiteX12" fmla="*/ 1006904 w 3799241"/>
              <a:gd name="connsiteY12" fmla="*/ 148 h 1414085"/>
              <a:gd name="connsiteX13" fmla="*/ 1006904 w 3799241"/>
              <a:gd name="connsiteY13" fmla="*/ 314661 h 1414085"/>
              <a:gd name="connsiteX14" fmla="*/ 1153212 w 3799241"/>
              <a:gd name="connsiteY14" fmla="*/ 314661 h 1414085"/>
              <a:gd name="connsiteX15" fmla="*/ 1153212 w 3799241"/>
              <a:gd name="connsiteY15" fmla="*/ 148 h 1414085"/>
              <a:gd name="connsiteX16" fmla="*/ 1332647 w 3799241"/>
              <a:gd name="connsiteY16" fmla="*/ 148 h 1414085"/>
              <a:gd name="connsiteX17" fmla="*/ 1332647 w 3799241"/>
              <a:gd name="connsiteY17" fmla="*/ 633856 h 1414085"/>
              <a:gd name="connsiteX18" fmla="*/ 1478961 w 3799241"/>
              <a:gd name="connsiteY18" fmla="*/ 633856 h 1414085"/>
              <a:gd name="connsiteX19" fmla="*/ 1478961 w 3799241"/>
              <a:gd name="connsiteY19" fmla="*/ 148 h 1414085"/>
              <a:gd name="connsiteX20" fmla="*/ 1658390 w 3799241"/>
              <a:gd name="connsiteY20" fmla="*/ 148 h 1414085"/>
              <a:gd name="connsiteX21" fmla="*/ 1658390 w 3799241"/>
              <a:gd name="connsiteY21" fmla="*/ 314661 h 1414085"/>
              <a:gd name="connsiteX22" fmla="*/ 1804704 w 3799241"/>
              <a:gd name="connsiteY22" fmla="*/ 314661 h 1414085"/>
              <a:gd name="connsiteX23" fmla="*/ 1804704 w 3799241"/>
              <a:gd name="connsiteY23" fmla="*/ 148 h 1414085"/>
              <a:gd name="connsiteX24" fmla="*/ 1984139 w 3799241"/>
              <a:gd name="connsiteY24" fmla="*/ 148 h 1414085"/>
              <a:gd name="connsiteX25" fmla="*/ 1984139 w 3799241"/>
              <a:gd name="connsiteY25" fmla="*/ 314661 h 1414085"/>
              <a:gd name="connsiteX26" fmla="*/ 2130447 w 3799241"/>
              <a:gd name="connsiteY26" fmla="*/ 314661 h 1414085"/>
              <a:gd name="connsiteX27" fmla="*/ 2130447 w 3799241"/>
              <a:gd name="connsiteY27" fmla="*/ 148 h 1414085"/>
              <a:gd name="connsiteX28" fmla="*/ 2309882 w 3799241"/>
              <a:gd name="connsiteY28" fmla="*/ 148 h 1414085"/>
              <a:gd name="connsiteX29" fmla="*/ 2309882 w 3799241"/>
              <a:gd name="connsiteY29" fmla="*/ 633856 h 1414085"/>
              <a:gd name="connsiteX30" fmla="*/ 2456189 w 3799241"/>
              <a:gd name="connsiteY30" fmla="*/ 633856 h 1414085"/>
              <a:gd name="connsiteX31" fmla="*/ 2456189 w 3799241"/>
              <a:gd name="connsiteY31" fmla="*/ 148 h 1414085"/>
              <a:gd name="connsiteX32" fmla="*/ 2635625 w 3799241"/>
              <a:gd name="connsiteY32" fmla="*/ 148 h 1414085"/>
              <a:gd name="connsiteX33" fmla="*/ 2635625 w 3799241"/>
              <a:gd name="connsiteY33" fmla="*/ 314661 h 1414085"/>
              <a:gd name="connsiteX34" fmla="*/ 2781938 w 3799241"/>
              <a:gd name="connsiteY34" fmla="*/ 314661 h 1414085"/>
              <a:gd name="connsiteX35" fmla="*/ 2781938 w 3799241"/>
              <a:gd name="connsiteY35" fmla="*/ 148 h 1414085"/>
              <a:gd name="connsiteX36" fmla="*/ 2961368 w 3799241"/>
              <a:gd name="connsiteY36" fmla="*/ 148 h 1414085"/>
              <a:gd name="connsiteX37" fmla="*/ 2961368 w 3799241"/>
              <a:gd name="connsiteY37" fmla="*/ 314661 h 1414085"/>
              <a:gd name="connsiteX38" fmla="*/ 3107681 w 3799241"/>
              <a:gd name="connsiteY38" fmla="*/ 314661 h 1414085"/>
              <a:gd name="connsiteX39" fmla="*/ 3107681 w 3799241"/>
              <a:gd name="connsiteY39" fmla="*/ 148 h 1414085"/>
              <a:gd name="connsiteX40" fmla="*/ 3287117 w 3799241"/>
              <a:gd name="connsiteY40" fmla="*/ 148 h 1414085"/>
              <a:gd name="connsiteX41" fmla="*/ 3287117 w 3799241"/>
              <a:gd name="connsiteY41" fmla="*/ 633856 h 1414085"/>
              <a:gd name="connsiteX42" fmla="*/ 3433424 w 3799241"/>
              <a:gd name="connsiteY42" fmla="*/ 633856 h 1414085"/>
              <a:gd name="connsiteX43" fmla="*/ 3433424 w 3799241"/>
              <a:gd name="connsiteY43" fmla="*/ 148 h 1414085"/>
              <a:gd name="connsiteX44" fmla="*/ 3458162 w 3799241"/>
              <a:gd name="connsiteY44" fmla="*/ 148 h 1414085"/>
              <a:gd name="connsiteX45" fmla="*/ 3458162 w 3799241"/>
              <a:gd name="connsiteY45" fmla="*/ 0 h 1414085"/>
              <a:gd name="connsiteX46" fmla="*/ 3580804 w 3799241"/>
              <a:gd name="connsiteY46" fmla="*/ 0 h 1414085"/>
              <a:gd name="connsiteX47" fmla="*/ 3659592 w 3799241"/>
              <a:gd name="connsiteY47" fmla="*/ 0 h 1414085"/>
              <a:gd name="connsiteX48" fmla="*/ 3662814 w 3799241"/>
              <a:gd name="connsiteY48" fmla="*/ 0 h 1414085"/>
              <a:gd name="connsiteX49" fmla="*/ 3799241 w 3799241"/>
              <a:gd name="connsiteY49" fmla="*/ 136427 h 1414085"/>
              <a:gd name="connsiteX50" fmla="*/ 3799241 w 3799241"/>
              <a:gd name="connsiteY50" fmla="*/ 1277658 h 1414085"/>
              <a:gd name="connsiteX51" fmla="*/ 3662814 w 3799241"/>
              <a:gd name="connsiteY51" fmla="*/ 1414085 h 1414085"/>
              <a:gd name="connsiteX52" fmla="*/ 3659592 w 3799241"/>
              <a:gd name="connsiteY52" fmla="*/ 1414085 h 1414085"/>
              <a:gd name="connsiteX53" fmla="*/ 3580804 w 3799241"/>
              <a:gd name="connsiteY53" fmla="*/ 1414085 h 1414085"/>
              <a:gd name="connsiteX54" fmla="*/ 263457 w 3799241"/>
              <a:gd name="connsiteY54" fmla="*/ 1414085 h 1414085"/>
              <a:gd name="connsiteX55" fmla="*/ 233397 w 3799241"/>
              <a:gd name="connsiteY55" fmla="*/ 1411065 h 1414085"/>
              <a:gd name="connsiteX56" fmla="*/ 218437 w 3799241"/>
              <a:gd name="connsiteY56" fmla="*/ 1414085 h 1414085"/>
              <a:gd name="connsiteX57" fmla="*/ 136427 w 3799241"/>
              <a:gd name="connsiteY57" fmla="*/ 1414085 h 1414085"/>
              <a:gd name="connsiteX58" fmla="*/ 0 w 3799241"/>
              <a:gd name="connsiteY58" fmla="*/ 1277658 h 1414085"/>
              <a:gd name="connsiteX59" fmla="*/ 0 w 3799241"/>
              <a:gd name="connsiteY59" fmla="*/ 136427 h 1414085"/>
              <a:gd name="connsiteX60" fmla="*/ 136427 w 3799241"/>
              <a:gd name="connsiteY60" fmla="*/ 0 h 1414085"/>
              <a:gd name="connsiteX0" fmla="*/ 136427 w 3799241"/>
              <a:gd name="connsiteY0" fmla="*/ 0 h 1414085"/>
              <a:gd name="connsiteX1" fmla="*/ 218437 w 3799241"/>
              <a:gd name="connsiteY1" fmla="*/ 0 h 1414085"/>
              <a:gd name="connsiteX2" fmla="*/ 263457 w 3799241"/>
              <a:gd name="connsiteY2" fmla="*/ 148 h 1414085"/>
              <a:gd name="connsiteX3" fmla="*/ 355418 w 3799241"/>
              <a:gd name="connsiteY3" fmla="*/ 148 h 1414085"/>
              <a:gd name="connsiteX4" fmla="*/ 355418 w 3799241"/>
              <a:gd name="connsiteY4" fmla="*/ 633856 h 1414085"/>
              <a:gd name="connsiteX5" fmla="*/ 501726 w 3799241"/>
              <a:gd name="connsiteY5" fmla="*/ 633856 h 1414085"/>
              <a:gd name="connsiteX6" fmla="*/ 501726 w 3799241"/>
              <a:gd name="connsiteY6" fmla="*/ 148 h 1414085"/>
              <a:gd name="connsiteX7" fmla="*/ 681161 w 3799241"/>
              <a:gd name="connsiteY7" fmla="*/ 148 h 1414085"/>
              <a:gd name="connsiteX8" fmla="*/ 681161 w 3799241"/>
              <a:gd name="connsiteY8" fmla="*/ 314661 h 1414085"/>
              <a:gd name="connsiteX9" fmla="*/ 827469 w 3799241"/>
              <a:gd name="connsiteY9" fmla="*/ 314661 h 1414085"/>
              <a:gd name="connsiteX10" fmla="*/ 827469 w 3799241"/>
              <a:gd name="connsiteY10" fmla="*/ 148 h 1414085"/>
              <a:gd name="connsiteX11" fmla="*/ 1006904 w 3799241"/>
              <a:gd name="connsiteY11" fmla="*/ 148 h 1414085"/>
              <a:gd name="connsiteX12" fmla="*/ 1006904 w 3799241"/>
              <a:gd name="connsiteY12" fmla="*/ 314661 h 1414085"/>
              <a:gd name="connsiteX13" fmla="*/ 1153212 w 3799241"/>
              <a:gd name="connsiteY13" fmla="*/ 314661 h 1414085"/>
              <a:gd name="connsiteX14" fmla="*/ 1153212 w 3799241"/>
              <a:gd name="connsiteY14" fmla="*/ 148 h 1414085"/>
              <a:gd name="connsiteX15" fmla="*/ 1332647 w 3799241"/>
              <a:gd name="connsiteY15" fmla="*/ 148 h 1414085"/>
              <a:gd name="connsiteX16" fmla="*/ 1332647 w 3799241"/>
              <a:gd name="connsiteY16" fmla="*/ 633856 h 1414085"/>
              <a:gd name="connsiteX17" fmla="*/ 1478961 w 3799241"/>
              <a:gd name="connsiteY17" fmla="*/ 633856 h 1414085"/>
              <a:gd name="connsiteX18" fmla="*/ 1478961 w 3799241"/>
              <a:gd name="connsiteY18" fmla="*/ 148 h 1414085"/>
              <a:gd name="connsiteX19" fmla="*/ 1658390 w 3799241"/>
              <a:gd name="connsiteY19" fmla="*/ 148 h 1414085"/>
              <a:gd name="connsiteX20" fmla="*/ 1658390 w 3799241"/>
              <a:gd name="connsiteY20" fmla="*/ 314661 h 1414085"/>
              <a:gd name="connsiteX21" fmla="*/ 1804704 w 3799241"/>
              <a:gd name="connsiteY21" fmla="*/ 314661 h 1414085"/>
              <a:gd name="connsiteX22" fmla="*/ 1804704 w 3799241"/>
              <a:gd name="connsiteY22" fmla="*/ 148 h 1414085"/>
              <a:gd name="connsiteX23" fmla="*/ 1984139 w 3799241"/>
              <a:gd name="connsiteY23" fmla="*/ 148 h 1414085"/>
              <a:gd name="connsiteX24" fmla="*/ 1984139 w 3799241"/>
              <a:gd name="connsiteY24" fmla="*/ 314661 h 1414085"/>
              <a:gd name="connsiteX25" fmla="*/ 2130447 w 3799241"/>
              <a:gd name="connsiteY25" fmla="*/ 314661 h 1414085"/>
              <a:gd name="connsiteX26" fmla="*/ 2130447 w 3799241"/>
              <a:gd name="connsiteY26" fmla="*/ 148 h 1414085"/>
              <a:gd name="connsiteX27" fmla="*/ 2309882 w 3799241"/>
              <a:gd name="connsiteY27" fmla="*/ 148 h 1414085"/>
              <a:gd name="connsiteX28" fmla="*/ 2309882 w 3799241"/>
              <a:gd name="connsiteY28" fmla="*/ 633856 h 1414085"/>
              <a:gd name="connsiteX29" fmla="*/ 2456189 w 3799241"/>
              <a:gd name="connsiteY29" fmla="*/ 633856 h 1414085"/>
              <a:gd name="connsiteX30" fmla="*/ 2456189 w 3799241"/>
              <a:gd name="connsiteY30" fmla="*/ 148 h 1414085"/>
              <a:gd name="connsiteX31" fmla="*/ 2635625 w 3799241"/>
              <a:gd name="connsiteY31" fmla="*/ 148 h 1414085"/>
              <a:gd name="connsiteX32" fmla="*/ 2635625 w 3799241"/>
              <a:gd name="connsiteY32" fmla="*/ 314661 h 1414085"/>
              <a:gd name="connsiteX33" fmla="*/ 2781938 w 3799241"/>
              <a:gd name="connsiteY33" fmla="*/ 314661 h 1414085"/>
              <a:gd name="connsiteX34" fmla="*/ 2781938 w 3799241"/>
              <a:gd name="connsiteY34" fmla="*/ 148 h 1414085"/>
              <a:gd name="connsiteX35" fmla="*/ 2961368 w 3799241"/>
              <a:gd name="connsiteY35" fmla="*/ 148 h 1414085"/>
              <a:gd name="connsiteX36" fmla="*/ 2961368 w 3799241"/>
              <a:gd name="connsiteY36" fmla="*/ 314661 h 1414085"/>
              <a:gd name="connsiteX37" fmla="*/ 3107681 w 3799241"/>
              <a:gd name="connsiteY37" fmla="*/ 314661 h 1414085"/>
              <a:gd name="connsiteX38" fmla="*/ 3107681 w 3799241"/>
              <a:gd name="connsiteY38" fmla="*/ 148 h 1414085"/>
              <a:gd name="connsiteX39" fmla="*/ 3287117 w 3799241"/>
              <a:gd name="connsiteY39" fmla="*/ 148 h 1414085"/>
              <a:gd name="connsiteX40" fmla="*/ 3287117 w 3799241"/>
              <a:gd name="connsiteY40" fmla="*/ 633856 h 1414085"/>
              <a:gd name="connsiteX41" fmla="*/ 3433424 w 3799241"/>
              <a:gd name="connsiteY41" fmla="*/ 633856 h 1414085"/>
              <a:gd name="connsiteX42" fmla="*/ 3433424 w 3799241"/>
              <a:gd name="connsiteY42" fmla="*/ 148 h 1414085"/>
              <a:gd name="connsiteX43" fmla="*/ 3458162 w 3799241"/>
              <a:gd name="connsiteY43" fmla="*/ 148 h 1414085"/>
              <a:gd name="connsiteX44" fmla="*/ 3458162 w 3799241"/>
              <a:gd name="connsiteY44" fmla="*/ 0 h 1414085"/>
              <a:gd name="connsiteX45" fmla="*/ 3580804 w 3799241"/>
              <a:gd name="connsiteY45" fmla="*/ 0 h 1414085"/>
              <a:gd name="connsiteX46" fmla="*/ 3659592 w 3799241"/>
              <a:gd name="connsiteY46" fmla="*/ 0 h 1414085"/>
              <a:gd name="connsiteX47" fmla="*/ 3662814 w 3799241"/>
              <a:gd name="connsiteY47" fmla="*/ 0 h 1414085"/>
              <a:gd name="connsiteX48" fmla="*/ 3799241 w 3799241"/>
              <a:gd name="connsiteY48" fmla="*/ 136427 h 1414085"/>
              <a:gd name="connsiteX49" fmla="*/ 3799241 w 3799241"/>
              <a:gd name="connsiteY49" fmla="*/ 1277658 h 1414085"/>
              <a:gd name="connsiteX50" fmla="*/ 3662814 w 3799241"/>
              <a:gd name="connsiteY50" fmla="*/ 1414085 h 1414085"/>
              <a:gd name="connsiteX51" fmla="*/ 3659592 w 3799241"/>
              <a:gd name="connsiteY51" fmla="*/ 1414085 h 1414085"/>
              <a:gd name="connsiteX52" fmla="*/ 3580804 w 3799241"/>
              <a:gd name="connsiteY52" fmla="*/ 1414085 h 1414085"/>
              <a:gd name="connsiteX53" fmla="*/ 263457 w 3799241"/>
              <a:gd name="connsiteY53" fmla="*/ 1414085 h 1414085"/>
              <a:gd name="connsiteX54" fmla="*/ 233397 w 3799241"/>
              <a:gd name="connsiteY54" fmla="*/ 1411065 h 1414085"/>
              <a:gd name="connsiteX55" fmla="*/ 218437 w 3799241"/>
              <a:gd name="connsiteY55" fmla="*/ 1414085 h 1414085"/>
              <a:gd name="connsiteX56" fmla="*/ 136427 w 3799241"/>
              <a:gd name="connsiteY56" fmla="*/ 1414085 h 1414085"/>
              <a:gd name="connsiteX57" fmla="*/ 0 w 3799241"/>
              <a:gd name="connsiteY57" fmla="*/ 1277658 h 1414085"/>
              <a:gd name="connsiteX58" fmla="*/ 0 w 3799241"/>
              <a:gd name="connsiteY58" fmla="*/ 136427 h 1414085"/>
              <a:gd name="connsiteX59" fmla="*/ 136427 w 3799241"/>
              <a:gd name="connsiteY59" fmla="*/ 0 h 1414085"/>
              <a:gd name="connsiteX0" fmla="*/ 136427 w 3799241"/>
              <a:gd name="connsiteY0" fmla="*/ 0 h 1414085"/>
              <a:gd name="connsiteX1" fmla="*/ 263457 w 3799241"/>
              <a:gd name="connsiteY1" fmla="*/ 148 h 1414085"/>
              <a:gd name="connsiteX2" fmla="*/ 355418 w 3799241"/>
              <a:gd name="connsiteY2" fmla="*/ 148 h 1414085"/>
              <a:gd name="connsiteX3" fmla="*/ 355418 w 3799241"/>
              <a:gd name="connsiteY3" fmla="*/ 633856 h 1414085"/>
              <a:gd name="connsiteX4" fmla="*/ 501726 w 3799241"/>
              <a:gd name="connsiteY4" fmla="*/ 633856 h 1414085"/>
              <a:gd name="connsiteX5" fmla="*/ 501726 w 3799241"/>
              <a:gd name="connsiteY5" fmla="*/ 148 h 1414085"/>
              <a:gd name="connsiteX6" fmla="*/ 681161 w 3799241"/>
              <a:gd name="connsiteY6" fmla="*/ 148 h 1414085"/>
              <a:gd name="connsiteX7" fmla="*/ 681161 w 3799241"/>
              <a:gd name="connsiteY7" fmla="*/ 314661 h 1414085"/>
              <a:gd name="connsiteX8" fmla="*/ 827469 w 3799241"/>
              <a:gd name="connsiteY8" fmla="*/ 314661 h 1414085"/>
              <a:gd name="connsiteX9" fmla="*/ 827469 w 3799241"/>
              <a:gd name="connsiteY9" fmla="*/ 148 h 1414085"/>
              <a:gd name="connsiteX10" fmla="*/ 1006904 w 3799241"/>
              <a:gd name="connsiteY10" fmla="*/ 148 h 1414085"/>
              <a:gd name="connsiteX11" fmla="*/ 1006904 w 3799241"/>
              <a:gd name="connsiteY11" fmla="*/ 314661 h 1414085"/>
              <a:gd name="connsiteX12" fmla="*/ 1153212 w 3799241"/>
              <a:gd name="connsiteY12" fmla="*/ 314661 h 1414085"/>
              <a:gd name="connsiteX13" fmla="*/ 1153212 w 3799241"/>
              <a:gd name="connsiteY13" fmla="*/ 148 h 1414085"/>
              <a:gd name="connsiteX14" fmla="*/ 1332647 w 3799241"/>
              <a:gd name="connsiteY14" fmla="*/ 148 h 1414085"/>
              <a:gd name="connsiteX15" fmla="*/ 1332647 w 3799241"/>
              <a:gd name="connsiteY15" fmla="*/ 633856 h 1414085"/>
              <a:gd name="connsiteX16" fmla="*/ 1478961 w 3799241"/>
              <a:gd name="connsiteY16" fmla="*/ 633856 h 1414085"/>
              <a:gd name="connsiteX17" fmla="*/ 1478961 w 3799241"/>
              <a:gd name="connsiteY17" fmla="*/ 148 h 1414085"/>
              <a:gd name="connsiteX18" fmla="*/ 1658390 w 3799241"/>
              <a:gd name="connsiteY18" fmla="*/ 148 h 1414085"/>
              <a:gd name="connsiteX19" fmla="*/ 1658390 w 3799241"/>
              <a:gd name="connsiteY19" fmla="*/ 314661 h 1414085"/>
              <a:gd name="connsiteX20" fmla="*/ 1804704 w 3799241"/>
              <a:gd name="connsiteY20" fmla="*/ 314661 h 1414085"/>
              <a:gd name="connsiteX21" fmla="*/ 1804704 w 3799241"/>
              <a:gd name="connsiteY21" fmla="*/ 148 h 1414085"/>
              <a:gd name="connsiteX22" fmla="*/ 1984139 w 3799241"/>
              <a:gd name="connsiteY22" fmla="*/ 148 h 1414085"/>
              <a:gd name="connsiteX23" fmla="*/ 1984139 w 3799241"/>
              <a:gd name="connsiteY23" fmla="*/ 314661 h 1414085"/>
              <a:gd name="connsiteX24" fmla="*/ 2130447 w 3799241"/>
              <a:gd name="connsiteY24" fmla="*/ 314661 h 1414085"/>
              <a:gd name="connsiteX25" fmla="*/ 2130447 w 3799241"/>
              <a:gd name="connsiteY25" fmla="*/ 148 h 1414085"/>
              <a:gd name="connsiteX26" fmla="*/ 2309882 w 3799241"/>
              <a:gd name="connsiteY26" fmla="*/ 148 h 1414085"/>
              <a:gd name="connsiteX27" fmla="*/ 2309882 w 3799241"/>
              <a:gd name="connsiteY27" fmla="*/ 633856 h 1414085"/>
              <a:gd name="connsiteX28" fmla="*/ 2456189 w 3799241"/>
              <a:gd name="connsiteY28" fmla="*/ 633856 h 1414085"/>
              <a:gd name="connsiteX29" fmla="*/ 2456189 w 3799241"/>
              <a:gd name="connsiteY29" fmla="*/ 148 h 1414085"/>
              <a:gd name="connsiteX30" fmla="*/ 2635625 w 3799241"/>
              <a:gd name="connsiteY30" fmla="*/ 148 h 1414085"/>
              <a:gd name="connsiteX31" fmla="*/ 2635625 w 3799241"/>
              <a:gd name="connsiteY31" fmla="*/ 314661 h 1414085"/>
              <a:gd name="connsiteX32" fmla="*/ 2781938 w 3799241"/>
              <a:gd name="connsiteY32" fmla="*/ 314661 h 1414085"/>
              <a:gd name="connsiteX33" fmla="*/ 2781938 w 3799241"/>
              <a:gd name="connsiteY33" fmla="*/ 148 h 1414085"/>
              <a:gd name="connsiteX34" fmla="*/ 2961368 w 3799241"/>
              <a:gd name="connsiteY34" fmla="*/ 148 h 1414085"/>
              <a:gd name="connsiteX35" fmla="*/ 2961368 w 3799241"/>
              <a:gd name="connsiteY35" fmla="*/ 314661 h 1414085"/>
              <a:gd name="connsiteX36" fmla="*/ 3107681 w 3799241"/>
              <a:gd name="connsiteY36" fmla="*/ 314661 h 1414085"/>
              <a:gd name="connsiteX37" fmla="*/ 3107681 w 3799241"/>
              <a:gd name="connsiteY37" fmla="*/ 148 h 1414085"/>
              <a:gd name="connsiteX38" fmla="*/ 3287117 w 3799241"/>
              <a:gd name="connsiteY38" fmla="*/ 148 h 1414085"/>
              <a:gd name="connsiteX39" fmla="*/ 3287117 w 3799241"/>
              <a:gd name="connsiteY39" fmla="*/ 633856 h 1414085"/>
              <a:gd name="connsiteX40" fmla="*/ 3433424 w 3799241"/>
              <a:gd name="connsiteY40" fmla="*/ 633856 h 1414085"/>
              <a:gd name="connsiteX41" fmla="*/ 3433424 w 3799241"/>
              <a:gd name="connsiteY41" fmla="*/ 148 h 1414085"/>
              <a:gd name="connsiteX42" fmla="*/ 3458162 w 3799241"/>
              <a:gd name="connsiteY42" fmla="*/ 148 h 1414085"/>
              <a:gd name="connsiteX43" fmla="*/ 3458162 w 3799241"/>
              <a:gd name="connsiteY43" fmla="*/ 0 h 1414085"/>
              <a:gd name="connsiteX44" fmla="*/ 3580804 w 3799241"/>
              <a:gd name="connsiteY44" fmla="*/ 0 h 1414085"/>
              <a:gd name="connsiteX45" fmla="*/ 3659592 w 3799241"/>
              <a:gd name="connsiteY45" fmla="*/ 0 h 1414085"/>
              <a:gd name="connsiteX46" fmla="*/ 3662814 w 3799241"/>
              <a:gd name="connsiteY46" fmla="*/ 0 h 1414085"/>
              <a:gd name="connsiteX47" fmla="*/ 3799241 w 3799241"/>
              <a:gd name="connsiteY47" fmla="*/ 136427 h 1414085"/>
              <a:gd name="connsiteX48" fmla="*/ 3799241 w 3799241"/>
              <a:gd name="connsiteY48" fmla="*/ 1277658 h 1414085"/>
              <a:gd name="connsiteX49" fmla="*/ 3662814 w 3799241"/>
              <a:gd name="connsiteY49" fmla="*/ 1414085 h 1414085"/>
              <a:gd name="connsiteX50" fmla="*/ 3659592 w 3799241"/>
              <a:gd name="connsiteY50" fmla="*/ 1414085 h 1414085"/>
              <a:gd name="connsiteX51" fmla="*/ 3580804 w 3799241"/>
              <a:gd name="connsiteY51" fmla="*/ 1414085 h 1414085"/>
              <a:gd name="connsiteX52" fmla="*/ 263457 w 3799241"/>
              <a:gd name="connsiteY52" fmla="*/ 1414085 h 1414085"/>
              <a:gd name="connsiteX53" fmla="*/ 233397 w 3799241"/>
              <a:gd name="connsiteY53" fmla="*/ 1411065 h 1414085"/>
              <a:gd name="connsiteX54" fmla="*/ 218437 w 3799241"/>
              <a:gd name="connsiteY54" fmla="*/ 1414085 h 1414085"/>
              <a:gd name="connsiteX55" fmla="*/ 136427 w 3799241"/>
              <a:gd name="connsiteY55" fmla="*/ 1414085 h 1414085"/>
              <a:gd name="connsiteX56" fmla="*/ 0 w 3799241"/>
              <a:gd name="connsiteY56" fmla="*/ 1277658 h 1414085"/>
              <a:gd name="connsiteX57" fmla="*/ 0 w 3799241"/>
              <a:gd name="connsiteY57" fmla="*/ 136427 h 1414085"/>
              <a:gd name="connsiteX58" fmla="*/ 136427 w 3799241"/>
              <a:gd name="connsiteY58" fmla="*/ 0 h 1414085"/>
              <a:gd name="connsiteX0" fmla="*/ 136427 w 3799241"/>
              <a:gd name="connsiteY0" fmla="*/ 0 h 1414085"/>
              <a:gd name="connsiteX1" fmla="*/ 355418 w 3799241"/>
              <a:gd name="connsiteY1" fmla="*/ 148 h 1414085"/>
              <a:gd name="connsiteX2" fmla="*/ 355418 w 3799241"/>
              <a:gd name="connsiteY2" fmla="*/ 633856 h 1414085"/>
              <a:gd name="connsiteX3" fmla="*/ 501726 w 3799241"/>
              <a:gd name="connsiteY3" fmla="*/ 633856 h 1414085"/>
              <a:gd name="connsiteX4" fmla="*/ 501726 w 3799241"/>
              <a:gd name="connsiteY4" fmla="*/ 148 h 1414085"/>
              <a:gd name="connsiteX5" fmla="*/ 681161 w 3799241"/>
              <a:gd name="connsiteY5" fmla="*/ 148 h 1414085"/>
              <a:gd name="connsiteX6" fmla="*/ 681161 w 3799241"/>
              <a:gd name="connsiteY6" fmla="*/ 314661 h 1414085"/>
              <a:gd name="connsiteX7" fmla="*/ 827469 w 3799241"/>
              <a:gd name="connsiteY7" fmla="*/ 314661 h 1414085"/>
              <a:gd name="connsiteX8" fmla="*/ 827469 w 3799241"/>
              <a:gd name="connsiteY8" fmla="*/ 148 h 1414085"/>
              <a:gd name="connsiteX9" fmla="*/ 1006904 w 3799241"/>
              <a:gd name="connsiteY9" fmla="*/ 148 h 1414085"/>
              <a:gd name="connsiteX10" fmla="*/ 1006904 w 3799241"/>
              <a:gd name="connsiteY10" fmla="*/ 314661 h 1414085"/>
              <a:gd name="connsiteX11" fmla="*/ 1153212 w 3799241"/>
              <a:gd name="connsiteY11" fmla="*/ 314661 h 1414085"/>
              <a:gd name="connsiteX12" fmla="*/ 1153212 w 3799241"/>
              <a:gd name="connsiteY12" fmla="*/ 148 h 1414085"/>
              <a:gd name="connsiteX13" fmla="*/ 1332647 w 3799241"/>
              <a:gd name="connsiteY13" fmla="*/ 148 h 1414085"/>
              <a:gd name="connsiteX14" fmla="*/ 1332647 w 3799241"/>
              <a:gd name="connsiteY14" fmla="*/ 633856 h 1414085"/>
              <a:gd name="connsiteX15" fmla="*/ 1478961 w 3799241"/>
              <a:gd name="connsiteY15" fmla="*/ 633856 h 1414085"/>
              <a:gd name="connsiteX16" fmla="*/ 1478961 w 3799241"/>
              <a:gd name="connsiteY16" fmla="*/ 148 h 1414085"/>
              <a:gd name="connsiteX17" fmla="*/ 1658390 w 3799241"/>
              <a:gd name="connsiteY17" fmla="*/ 148 h 1414085"/>
              <a:gd name="connsiteX18" fmla="*/ 1658390 w 3799241"/>
              <a:gd name="connsiteY18" fmla="*/ 314661 h 1414085"/>
              <a:gd name="connsiteX19" fmla="*/ 1804704 w 3799241"/>
              <a:gd name="connsiteY19" fmla="*/ 314661 h 1414085"/>
              <a:gd name="connsiteX20" fmla="*/ 1804704 w 3799241"/>
              <a:gd name="connsiteY20" fmla="*/ 148 h 1414085"/>
              <a:gd name="connsiteX21" fmla="*/ 1984139 w 3799241"/>
              <a:gd name="connsiteY21" fmla="*/ 148 h 1414085"/>
              <a:gd name="connsiteX22" fmla="*/ 1984139 w 3799241"/>
              <a:gd name="connsiteY22" fmla="*/ 314661 h 1414085"/>
              <a:gd name="connsiteX23" fmla="*/ 2130447 w 3799241"/>
              <a:gd name="connsiteY23" fmla="*/ 314661 h 1414085"/>
              <a:gd name="connsiteX24" fmla="*/ 2130447 w 3799241"/>
              <a:gd name="connsiteY24" fmla="*/ 148 h 1414085"/>
              <a:gd name="connsiteX25" fmla="*/ 2309882 w 3799241"/>
              <a:gd name="connsiteY25" fmla="*/ 148 h 1414085"/>
              <a:gd name="connsiteX26" fmla="*/ 2309882 w 3799241"/>
              <a:gd name="connsiteY26" fmla="*/ 633856 h 1414085"/>
              <a:gd name="connsiteX27" fmla="*/ 2456189 w 3799241"/>
              <a:gd name="connsiteY27" fmla="*/ 633856 h 1414085"/>
              <a:gd name="connsiteX28" fmla="*/ 2456189 w 3799241"/>
              <a:gd name="connsiteY28" fmla="*/ 148 h 1414085"/>
              <a:gd name="connsiteX29" fmla="*/ 2635625 w 3799241"/>
              <a:gd name="connsiteY29" fmla="*/ 148 h 1414085"/>
              <a:gd name="connsiteX30" fmla="*/ 2635625 w 3799241"/>
              <a:gd name="connsiteY30" fmla="*/ 314661 h 1414085"/>
              <a:gd name="connsiteX31" fmla="*/ 2781938 w 3799241"/>
              <a:gd name="connsiteY31" fmla="*/ 314661 h 1414085"/>
              <a:gd name="connsiteX32" fmla="*/ 2781938 w 3799241"/>
              <a:gd name="connsiteY32" fmla="*/ 148 h 1414085"/>
              <a:gd name="connsiteX33" fmla="*/ 2961368 w 3799241"/>
              <a:gd name="connsiteY33" fmla="*/ 148 h 1414085"/>
              <a:gd name="connsiteX34" fmla="*/ 2961368 w 3799241"/>
              <a:gd name="connsiteY34" fmla="*/ 314661 h 1414085"/>
              <a:gd name="connsiteX35" fmla="*/ 3107681 w 3799241"/>
              <a:gd name="connsiteY35" fmla="*/ 314661 h 1414085"/>
              <a:gd name="connsiteX36" fmla="*/ 3107681 w 3799241"/>
              <a:gd name="connsiteY36" fmla="*/ 148 h 1414085"/>
              <a:gd name="connsiteX37" fmla="*/ 3287117 w 3799241"/>
              <a:gd name="connsiteY37" fmla="*/ 148 h 1414085"/>
              <a:gd name="connsiteX38" fmla="*/ 3287117 w 3799241"/>
              <a:gd name="connsiteY38" fmla="*/ 633856 h 1414085"/>
              <a:gd name="connsiteX39" fmla="*/ 3433424 w 3799241"/>
              <a:gd name="connsiteY39" fmla="*/ 633856 h 1414085"/>
              <a:gd name="connsiteX40" fmla="*/ 3433424 w 3799241"/>
              <a:gd name="connsiteY40" fmla="*/ 148 h 1414085"/>
              <a:gd name="connsiteX41" fmla="*/ 3458162 w 3799241"/>
              <a:gd name="connsiteY41" fmla="*/ 148 h 1414085"/>
              <a:gd name="connsiteX42" fmla="*/ 3458162 w 3799241"/>
              <a:gd name="connsiteY42" fmla="*/ 0 h 1414085"/>
              <a:gd name="connsiteX43" fmla="*/ 3580804 w 3799241"/>
              <a:gd name="connsiteY43" fmla="*/ 0 h 1414085"/>
              <a:gd name="connsiteX44" fmla="*/ 3659592 w 3799241"/>
              <a:gd name="connsiteY44" fmla="*/ 0 h 1414085"/>
              <a:gd name="connsiteX45" fmla="*/ 3662814 w 3799241"/>
              <a:gd name="connsiteY45" fmla="*/ 0 h 1414085"/>
              <a:gd name="connsiteX46" fmla="*/ 3799241 w 3799241"/>
              <a:gd name="connsiteY46" fmla="*/ 136427 h 1414085"/>
              <a:gd name="connsiteX47" fmla="*/ 3799241 w 3799241"/>
              <a:gd name="connsiteY47" fmla="*/ 1277658 h 1414085"/>
              <a:gd name="connsiteX48" fmla="*/ 3662814 w 3799241"/>
              <a:gd name="connsiteY48" fmla="*/ 1414085 h 1414085"/>
              <a:gd name="connsiteX49" fmla="*/ 3659592 w 3799241"/>
              <a:gd name="connsiteY49" fmla="*/ 1414085 h 1414085"/>
              <a:gd name="connsiteX50" fmla="*/ 3580804 w 3799241"/>
              <a:gd name="connsiteY50" fmla="*/ 1414085 h 1414085"/>
              <a:gd name="connsiteX51" fmla="*/ 263457 w 3799241"/>
              <a:gd name="connsiteY51" fmla="*/ 1414085 h 1414085"/>
              <a:gd name="connsiteX52" fmla="*/ 233397 w 3799241"/>
              <a:gd name="connsiteY52" fmla="*/ 1411065 h 1414085"/>
              <a:gd name="connsiteX53" fmla="*/ 218437 w 3799241"/>
              <a:gd name="connsiteY53" fmla="*/ 1414085 h 1414085"/>
              <a:gd name="connsiteX54" fmla="*/ 136427 w 3799241"/>
              <a:gd name="connsiteY54" fmla="*/ 1414085 h 1414085"/>
              <a:gd name="connsiteX55" fmla="*/ 0 w 3799241"/>
              <a:gd name="connsiteY55" fmla="*/ 1277658 h 1414085"/>
              <a:gd name="connsiteX56" fmla="*/ 0 w 3799241"/>
              <a:gd name="connsiteY56" fmla="*/ 136427 h 1414085"/>
              <a:gd name="connsiteX57" fmla="*/ 136427 w 3799241"/>
              <a:gd name="connsiteY57" fmla="*/ 0 h 1414085"/>
              <a:gd name="connsiteX0" fmla="*/ 136427 w 3799241"/>
              <a:gd name="connsiteY0" fmla="*/ 0 h 1414085"/>
              <a:gd name="connsiteX1" fmla="*/ 355418 w 3799241"/>
              <a:gd name="connsiteY1" fmla="*/ 148 h 1414085"/>
              <a:gd name="connsiteX2" fmla="*/ 355418 w 3799241"/>
              <a:gd name="connsiteY2" fmla="*/ 633856 h 1414085"/>
              <a:gd name="connsiteX3" fmla="*/ 501726 w 3799241"/>
              <a:gd name="connsiteY3" fmla="*/ 633856 h 1414085"/>
              <a:gd name="connsiteX4" fmla="*/ 501726 w 3799241"/>
              <a:gd name="connsiteY4" fmla="*/ 148 h 1414085"/>
              <a:gd name="connsiteX5" fmla="*/ 681161 w 3799241"/>
              <a:gd name="connsiteY5" fmla="*/ 148 h 1414085"/>
              <a:gd name="connsiteX6" fmla="*/ 681161 w 3799241"/>
              <a:gd name="connsiteY6" fmla="*/ 314661 h 1414085"/>
              <a:gd name="connsiteX7" fmla="*/ 827469 w 3799241"/>
              <a:gd name="connsiteY7" fmla="*/ 314661 h 1414085"/>
              <a:gd name="connsiteX8" fmla="*/ 827469 w 3799241"/>
              <a:gd name="connsiteY8" fmla="*/ 148 h 1414085"/>
              <a:gd name="connsiteX9" fmla="*/ 1006904 w 3799241"/>
              <a:gd name="connsiteY9" fmla="*/ 148 h 1414085"/>
              <a:gd name="connsiteX10" fmla="*/ 1006904 w 3799241"/>
              <a:gd name="connsiteY10" fmla="*/ 314661 h 1414085"/>
              <a:gd name="connsiteX11" fmla="*/ 1153212 w 3799241"/>
              <a:gd name="connsiteY11" fmla="*/ 314661 h 1414085"/>
              <a:gd name="connsiteX12" fmla="*/ 1153212 w 3799241"/>
              <a:gd name="connsiteY12" fmla="*/ 148 h 1414085"/>
              <a:gd name="connsiteX13" fmla="*/ 1332647 w 3799241"/>
              <a:gd name="connsiteY13" fmla="*/ 148 h 1414085"/>
              <a:gd name="connsiteX14" fmla="*/ 1332647 w 3799241"/>
              <a:gd name="connsiteY14" fmla="*/ 633856 h 1414085"/>
              <a:gd name="connsiteX15" fmla="*/ 1478961 w 3799241"/>
              <a:gd name="connsiteY15" fmla="*/ 633856 h 1414085"/>
              <a:gd name="connsiteX16" fmla="*/ 1478961 w 3799241"/>
              <a:gd name="connsiteY16" fmla="*/ 148 h 1414085"/>
              <a:gd name="connsiteX17" fmla="*/ 1658390 w 3799241"/>
              <a:gd name="connsiteY17" fmla="*/ 148 h 1414085"/>
              <a:gd name="connsiteX18" fmla="*/ 1658390 w 3799241"/>
              <a:gd name="connsiteY18" fmla="*/ 314661 h 1414085"/>
              <a:gd name="connsiteX19" fmla="*/ 1804704 w 3799241"/>
              <a:gd name="connsiteY19" fmla="*/ 314661 h 1414085"/>
              <a:gd name="connsiteX20" fmla="*/ 1804704 w 3799241"/>
              <a:gd name="connsiteY20" fmla="*/ 148 h 1414085"/>
              <a:gd name="connsiteX21" fmla="*/ 1984139 w 3799241"/>
              <a:gd name="connsiteY21" fmla="*/ 148 h 1414085"/>
              <a:gd name="connsiteX22" fmla="*/ 1984139 w 3799241"/>
              <a:gd name="connsiteY22" fmla="*/ 314661 h 1414085"/>
              <a:gd name="connsiteX23" fmla="*/ 2130447 w 3799241"/>
              <a:gd name="connsiteY23" fmla="*/ 314661 h 1414085"/>
              <a:gd name="connsiteX24" fmla="*/ 2130447 w 3799241"/>
              <a:gd name="connsiteY24" fmla="*/ 148 h 1414085"/>
              <a:gd name="connsiteX25" fmla="*/ 2309882 w 3799241"/>
              <a:gd name="connsiteY25" fmla="*/ 148 h 1414085"/>
              <a:gd name="connsiteX26" fmla="*/ 2309882 w 3799241"/>
              <a:gd name="connsiteY26" fmla="*/ 633856 h 1414085"/>
              <a:gd name="connsiteX27" fmla="*/ 2456189 w 3799241"/>
              <a:gd name="connsiteY27" fmla="*/ 633856 h 1414085"/>
              <a:gd name="connsiteX28" fmla="*/ 2456189 w 3799241"/>
              <a:gd name="connsiteY28" fmla="*/ 148 h 1414085"/>
              <a:gd name="connsiteX29" fmla="*/ 2635625 w 3799241"/>
              <a:gd name="connsiteY29" fmla="*/ 148 h 1414085"/>
              <a:gd name="connsiteX30" fmla="*/ 2635625 w 3799241"/>
              <a:gd name="connsiteY30" fmla="*/ 314661 h 1414085"/>
              <a:gd name="connsiteX31" fmla="*/ 2781938 w 3799241"/>
              <a:gd name="connsiteY31" fmla="*/ 314661 h 1414085"/>
              <a:gd name="connsiteX32" fmla="*/ 2781938 w 3799241"/>
              <a:gd name="connsiteY32" fmla="*/ 148 h 1414085"/>
              <a:gd name="connsiteX33" fmla="*/ 2961368 w 3799241"/>
              <a:gd name="connsiteY33" fmla="*/ 148 h 1414085"/>
              <a:gd name="connsiteX34" fmla="*/ 2961368 w 3799241"/>
              <a:gd name="connsiteY34" fmla="*/ 314661 h 1414085"/>
              <a:gd name="connsiteX35" fmla="*/ 3107681 w 3799241"/>
              <a:gd name="connsiteY35" fmla="*/ 314661 h 1414085"/>
              <a:gd name="connsiteX36" fmla="*/ 3107681 w 3799241"/>
              <a:gd name="connsiteY36" fmla="*/ 148 h 1414085"/>
              <a:gd name="connsiteX37" fmla="*/ 3287117 w 3799241"/>
              <a:gd name="connsiteY37" fmla="*/ 148 h 1414085"/>
              <a:gd name="connsiteX38" fmla="*/ 3287117 w 3799241"/>
              <a:gd name="connsiteY38" fmla="*/ 633856 h 1414085"/>
              <a:gd name="connsiteX39" fmla="*/ 3433424 w 3799241"/>
              <a:gd name="connsiteY39" fmla="*/ 633856 h 1414085"/>
              <a:gd name="connsiteX40" fmla="*/ 3433424 w 3799241"/>
              <a:gd name="connsiteY40" fmla="*/ 148 h 1414085"/>
              <a:gd name="connsiteX41" fmla="*/ 3458162 w 3799241"/>
              <a:gd name="connsiteY41" fmla="*/ 148 h 1414085"/>
              <a:gd name="connsiteX42" fmla="*/ 3458162 w 3799241"/>
              <a:gd name="connsiteY42" fmla="*/ 0 h 1414085"/>
              <a:gd name="connsiteX43" fmla="*/ 3580804 w 3799241"/>
              <a:gd name="connsiteY43" fmla="*/ 0 h 1414085"/>
              <a:gd name="connsiteX44" fmla="*/ 3659592 w 3799241"/>
              <a:gd name="connsiteY44" fmla="*/ 0 h 1414085"/>
              <a:gd name="connsiteX45" fmla="*/ 3662814 w 3799241"/>
              <a:gd name="connsiteY45" fmla="*/ 0 h 1414085"/>
              <a:gd name="connsiteX46" fmla="*/ 3799241 w 3799241"/>
              <a:gd name="connsiteY46" fmla="*/ 136427 h 1414085"/>
              <a:gd name="connsiteX47" fmla="*/ 3799241 w 3799241"/>
              <a:gd name="connsiteY47" fmla="*/ 1277658 h 1414085"/>
              <a:gd name="connsiteX48" fmla="*/ 3662814 w 3799241"/>
              <a:gd name="connsiteY48" fmla="*/ 1414085 h 1414085"/>
              <a:gd name="connsiteX49" fmla="*/ 3659592 w 3799241"/>
              <a:gd name="connsiteY49" fmla="*/ 1414085 h 1414085"/>
              <a:gd name="connsiteX50" fmla="*/ 3580804 w 3799241"/>
              <a:gd name="connsiteY50" fmla="*/ 1414085 h 1414085"/>
              <a:gd name="connsiteX51" fmla="*/ 263457 w 3799241"/>
              <a:gd name="connsiteY51" fmla="*/ 1414085 h 1414085"/>
              <a:gd name="connsiteX52" fmla="*/ 233397 w 3799241"/>
              <a:gd name="connsiteY52" fmla="*/ 1411065 h 1414085"/>
              <a:gd name="connsiteX53" fmla="*/ 136427 w 3799241"/>
              <a:gd name="connsiteY53" fmla="*/ 1414085 h 1414085"/>
              <a:gd name="connsiteX54" fmla="*/ 0 w 3799241"/>
              <a:gd name="connsiteY54" fmla="*/ 1277658 h 1414085"/>
              <a:gd name="connsiteX55" fmla="*/ 0 w 3799241"/>
              <a:gd name="connsiteY55" fmla="*/ 136427 h 1414085"/>
              <a:gd name="connsiteX56" fmla="*/ 136427 w 3799241"/>
              <a:gd name="connsiteY56" fmla="*/ 0 h 1414085"/>
              <a:gd name="connsiteX0" fmla="*/ 136427 w 3799241"/>
              <a:gd name="connsiteY0" fmla="*/ 0 h 1414085"/>
              <a:gd name="connsiteX1" fmla="*/ 355418 w 3799241"/>
              <a:gd name="connsiteY1" fmla="*/ 148 h 1414085"/>
              <a:gd name="connsiteX2" fmla="*/ 355418 w 3799241"/>
              <a:gd name="connsiteY2" fmla="*/ 633856 h 1414085"/>
              <a:gd name="connsiteX3" fmla="*/ 501726 w 3799241"/>
              <a:gd name="connsiteY3" fmla="*/ 633856 h 1414085"/>
              <a:gd name="connsiteX4" fmla="*/ 501726 w 3799241"/>
              <a:gd name="connsiteY4" fmla="*/ 148 h 1414085"/>
              <a:gd name="connsiteX5" fmla="*/ 681161 w 3799241"/>
              <a:gd name="connsiteY5" fmla="*/ 148 h 1414085"/>
              <a:gd name="connsiteX6" fmla="*/ 681161 w 3799241"/>
              <a:gd name="connsiteY6" fmla="*/ 314661 h 1414085"/>
              <a:gd name="connsiteX7" fmla="*/ 827469 w 3799241"/>
              <a:gd name="connsiteY7" fmla="*/ 314661 h 1414085"/>
              <a:gd name="connsiteX8" fmla="*/ 827469 w 3799241"/>
              <a:gd name="connsiteY8" fmla="*/ 148 h 1414085"/>
              <a:gd name="connsiteX9" fmla="*/ 1006904 w 3799241"/>
              <a:gd name="connsiteY9" fmla="*/ 148 h 1414085"/>
              <a:gd name="connsiteX10" fmla="*/ 1006904 w 3799241"/>
              <a:gd name="connsiteY10" fmla="*/ 314661 h 1414085"/>
              <a:gd name="connsiteX11" fmla="*/ 1153212 w 3799241"/>
              <a:gd name="connsiteY11" fmla="*/ 314661 h 1414085"/>
              <a:gd name="connsiteX12" fmla="*/ 1153212 w 3799241"/>
              <a:gd name="connsiteY12" fmla="*/ 148 h 1414085"/>
              <a:gd name="connsiteX13" fmla="*/ 1332647 w 3799241"/>
              <a:gd name="connsiteY13" fmla="*/ 148 h 1414085"/>
              <a:gd name="connsiteX14" fmla="*/ 1332647 w 3799241"/>
              <a:gd name="connsiteY14" fmla="*/ 633856 h 1414085"/>
              <a:gd name="connsiteX15" fmla="*/ 1478961 w 3799241"/>
              <a:gd name="connsiteY15" fmla="*/ 633856 h 1414085"/>
              <a:gd name="connsiteX16" fmla="*/ 1478961 w 3799241"/>
              <a:gd name="connsiteY16" fmla="*/ 148 h 1414085"/>
              <a:gd name="connsiteX17" fmla="*/ 1658390 w 3799241"/>
              <a:gd name="connsiteY17" fmla="*/ 148 h 1414085"/>
              <a:gd name="connsiteX18" fmla="*/ 1658390 w 3799241"/>
              <a:gd name="connsiteY18" fmla="*/ 314661 h 1414085"/>
              <a:gd name="connsiteX19" fmla="*/ 1804704 w 3799241"/>
              <a:gd name="connsiteY19" fmla="*/ 314661 h 1414085"/>
              <a:gd name="connsiteX20" fmla="*/ 1804704 w 3799241"/>
              <a:gd name="connsiteY20" fmla="*/ 148 h 1414085"/>
              <a:gd name="connsiteX21" fmla="*/ 1984139 w 3799241"/>
              <a:gd name="connsiteY21" fmla="*/ 148 h 1414085"/>
              <a:gd name="connsiteX22" fmla="*/ 1984139 w 3799241"/>
              <a:gd name="connsiteY22" fmla="*/ 314661 h 1414085"/>
              <a:gd name="connsiteX23" fmla="*/ 2130447 w 3799241"/>
              <a:gd name="connsiteY23" fmla="*/ 314661 h 1414085"/>
              <a:gd name="connsiteX24" fmla="*/ 2130447 w 3799241"/>
              <a:gd name="connsiteY24" fmla="*/ 148 h 1414085"/>
              <a:gd name="connsiteX25" fmla="*/ 2309882 w 3799241"/>
              <a:gd name="connsiteY25" fmla="*/ 148 h 1414085"/>
              <a:gd name="connsiteX26" fmla="*/ 2309882 w 3799241"/>
              <a:gd name="connsiteY26" fmla="*/ 633856 h 1414085"/>
              <a:gd name="connsiteX27" fmla="*/ 2456189 w 3799241"/>
              <a:gd name="connsiteY27" fmla="*/ 633856 h 1414085"/>
              <a:gd name="connsiteX28" fmla="*/ 2456189 w 3799241"/>
              <a:gd name="connsiteY28" fmla="*/ 148 h 1414085"/>
              <a:gd name="connsiteX29" fmla="*/ 2635625 w 3799241"/>
              <a:gd name="connsiteY29" fmla="*/ 148 h 1414085"/>
              <a:gd name="connsiteX30" fmla="*/ 2635625 w 3799241"/>
              <a:gd name="connsiteY30" fmla="*/ 314661 h 1414085"/>
              <a:gd name="connsiteX31" fmla="*/ 2781938 w 3799241"/>
              <a:gd name="connsiteY31" fmla="*/ 314661 h 1414085"/>
              <a:gd name="connsiteX32" fmla="*/ 2781938 w 3799241"/>
              <a:gd name="connsiteY32" fmla="*/ 148 h 1414085"/>
              <a:gd name="connsiteX33" fmla="*/ 2961368 w 3799241"/>
              <a:gd name="connsiteY33" fmla="*/ 148 h 1414085"/>
              <a:gd name="connsiteX34" fmla="*/ 2961368 w 3799241"/>
              <a:gd name="connsiteY34" fmla="*/ 314661 h 1414085"/>
              <a:gd name="connsiteX35" fmla="*/ 3107681 w 3799241"/>
              <a:gd name="connsiteY35" fmla="*/ 314661 h 1414085"/>
              <a:gd name="connsiteX36" fmla="*/ 3107681 w 3799241"/>
              <a:gd name="connsiteY36" fmla="*/ 148 h 1414085"/>
              <a:gd name="connsiteX37" fmla="*/ 3287117 w 3799241"/>
              <a:gd name="connsiteY37" fmla="*/ 148 h 1414085"/>
              <a:gd name="connsiteX38" fmla="*/ 3287117 w 3799241"/>
              <a:gd name="connsiteY38" fmla="*/ 633856 h 1414085"/>
              <a:gd name="connsiteX39" fmla="*/ 3433424 w 3799241"/>
              <a:gd name="connsiteY39" fmla="*/ 633856 h 1414085"/>
              <a:gd name="connsiteX40" fmla="*/ 3433424 w 3799241"/>
              <a:gd name="connsiteY40" fmla="*/ 148 h 1414085"/>
              <a:gd name="connsiteX41" fmla="*/ 3458162 w 3799241"/>
              <a:gd name="connsiteY41" fmla="*/ 148 h 1414085"/>
              <a:gd name="connsiteX42" fmla="*/ 3458162 w 3799241"/>
              <a:gd name="connsiteY42" fmla="*/ 0 h 1414085"/>
              <a:gd name="connsiteX43" fmla="*/ 3580804 w 3799241"/>
              <a:gd name="connsiteY43" fmla="*/ 0 h 1414085"/>
              <a:gd name="connsiteX44" fmla="*/ 3659592 w 3799241"/>
              <a:gd name="connsiteY44" fmla="*/ 0 h 1414085"/>
              <a:gd name="connsiteX45" fmla="*/ 3662814 w 3799241"/>
              <a:gd name="connsiteY45" fmla="*/ 0 h 1414085"/>
              <a:gd name="connsiteX46" fmla="*/ 3799241 w 3799241"/>
              <a:gd name="connsiteY46" fmla="*/ 136427 h 1414085"/>
              <a:gd name="connsiteX47" fmla="*/ 3799241 w 3799241"/>
              <a:gd name="connsiteY47" fmla="*/ 1277658 h 1414085"/>
              <a:gd name="connsiteX48" fmla="*/ 3662814 w 3799241"/>
              <a:gd name="connsiteY48" fmla="*/ 1414085 h 1414085"/>
              <a:gd name="connsiteX49" fmla="*/ 3659592 w 3799241"/>
              <a:gd name="connsiteY49" fmla="*/ 1414085 h 1414085"/>
              <a:gd name="connsiteX50" fmla="*/ 3580804 w 3799241"/>
              <a:gd name="connsiteY50" fmla="*/ 1414085 h 1414085"/>
              <a:gd name="connsiteX51" fmla="*/ 263457 w 3799241"/>
              <a:gd name="connsiteY51" fmla="*/ 1414085 h 1414085"/>
              <a:gd name="connsiteX52" fmla="*/ 136427 w 3799241"/>
              <a:gd name="connsiteY52" fmla="*/ 1414085 h 1414085"/>
              <a:gd name="connsiteX53" fmla="*/ 0 w 3799241"/>
              <a:gd name="connsiteY53" fmla="*/ 1277658 h 1414085"/>
              <a:gd name="connsiteX54" fmla="*/ 0 w 3799241"/>
              <a:gd name="connsiteY54" fmla="*/ 136427 h 1414085"/>
              <a:gd name="connsiteX55" fmla="*/ 136427 w 3799241"/>
              <a:gd name="connsiteY55" fmla="*/ 0 h 1414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799241" h="1414085">
                <a:moveTo>
                  <a:pt x="136427" y="0"/>
                </a:moveTo>
                <a:lnTo>
                  <a:pt x="355418" y="148"/>
                </a:lnTo>
                <a:lnTo>
                  <a:pt x="355418" y="633856"/>
                </a:lnTo>
                <a:lnTo>
                  <a:pt x="501726" y="633856"/>
                </a:lnTo>
                <a:lnTo>
                  <a:pt x="501726" y="148"/>
                </a:lnTo>
                <a:lnTo>
                  <a:pt x="681161" y="148"/>
                </a:lnTo>
                <a:lnTo>
                  <a:pt x="681161" y="314661"/>
                </a:lnTo>
                <a:lnTo>
                  <a:pt x="827469" y="314661"/>
                </a:lnTo>
                <a:lnTo>
                  <a:pt x="827469" y="148"/>
                </a:lnTo>
                <a:lnTo>
                  <a:pt x="1006904" y="148"/>
                </a:lnTo>
                <a:lnTo>
                  <a:pt x="1006904" y="314661"/>
                </a:lnTo>
                <a:lnTo>
                  <a:pt x="1153212" y="314661"/>
                </a:lnTo>
                <a:lnTo>
                  <a:pt x="1153212" y="148"/>
                </a:lnTo>
                <a:lnTo>
                  <a:pt x="1332647" y="148"/>
                </a:lnTo>
                <a:lnTo>
                  <a:pt x="1332647" y="633856"/>
                </a:lnTo>
                <a:lnTo>
                  <a:pt x="1478961" y="633856"/>
                </a:lnTo>
                <a:lnTo>
                  <a:pt x="1478961" y="148"/>
                </a:lnTo>
                <a:lnTo>
                  <a:pt x="1658390" y="148"/>
                </a:lnTo>
                <a:lnTo>
                  <a:pt x="1658390" y="314661"/>
                </a:lnTo>
                <a:lnTo>
                  <a:pt x="1804704" y="314661"/>
                </a:lnTo>
                <a:lnTo>
                  <a:pt x="1804704" y="148"/>
                </a:lnTo>
                <a:lnTo>
                  <a:pt x="1984139" y="148"/>
                </a:lnTo>
                <a:lnTo>
                  <a:pt x="1984139" y="314661"/>
                </a:lnTo>
                <a:lnTo>
                  <a:pt x="2130447" y="314661"/>
                </a:lnTo>
                <a:lnTo>
                  <a:pt x="2130447" y="148"/>
                </a:lnTo>
                <a:lnTo>
                  <a:pt x="2309882" y="148"/>
                </a:lnTo>
                <a:lnTo>
                  <a:pt x="2309882" y="633856"/>
                </a:lnTo>
                <a:lnTo>
                  <a:pt x="2456189" y="633856"/>
                </a:lnTo>
                <a:lnTo>
                  <a:pt x="2456189" y="148"/>
                </a:lnTo>
                <a:lnTo>
                  <a:pt x="2635625" y="148"/>
                </a:lnTo>
                <a:lnTo>
                  <a:pt x="2635625" y="314661"/>
                </a:lnTo>
                <a:lnTo>
                  <a:pt x="2781938" y="314661"/>
                </a:lnTo>
                <a:lnTo>
                  <a:pt x="2781938" y="148"/>
                </a:lnTo>
                <a:lnTo>
                  <a:pt x="2961368" y="148"/>
                </a:lnTo>
                <a:lnTo>
                  <a:pt x="2961368" y="314661"/>
                </a:lnTo>
                <a:lnTo>
                  <a:pt x="3107681" y="314661"/>
                </a:lnTo>
                <a:lnTo>
                  <a:pt x="3107681" y="148"/>
                </a:lnTo>
                <a:lnTo>
                  <a:pt x="3287117" y="148"/>
                </a:lnTo>
                <a:lnTo>
                  <a:pt x="3287117" y="633856"/>
                </a:lnTo>
                <a:lnTo>
                  <a:pt x="3433424" y="633856"/>
                </a:lnTo>
                <a:lnTo>
                  <a:pt x="3433424" y="148"/>
                </a:lnTo>
                <a:lnTo>
                  <a:pt x="3458162" y="148"/>
                </a:lnTo>
                <a:lnTo>
                  <a:pt x="3458162" y="0"/>
                </a:lnTo>
                <a:lnTo>
                  <a:pt x="3580804" y="0"/>
                </a:lnTo>
                <a:lnTo>
                  <a:pt x="3659592" y="0"/>
                </a:lnTo>
                <a:lnTo>
                  <a:pt x="3662814" y="0"/>
                </a:lnTo>
                <a:cubicBezTo>
                  <a:pt x="3738161" y="0"/>
                  <a:pt x="3799241" y="61080"/>
                  <a:pt x="3799241" y="136427"/>
                </a:cubicBezTo>
                <a:lnTo>
                  <a:pt x="3799241" y="1277658"/>
                </a:lnTo>
                <a:cubicBezTo>
                  <a:pt x="3799241" y="1353005"/>
                  <a:pt x="3738161" y="1414085"/>
                  <a:pt x="3662814" y="1414085"/>
                </a:cubicBezTo>
                <a:lnTo>
                  <a:pt x="3659592" y="1414085"/>
                </a:lnTo>
                <a:lnTo>
                  <a:pt x="3580804" y="1414085"/>
                </a:lnTo>
                <a:lnTo>
                  <a:pt x="263457" y="1414085"/>
                </a:lnTo>
                <a:lnTo>
                  <a:pt x="136427" y="1414085"/>
                </a:lnTo>
                <a:cubicBezTo>
                  <a:pt x="61080" y="1414085"/>
                  <a:pt x="0" y="1353005"/>
                  <a:pt x="0" y="1277658"/>
                </a:cubicBezTo>
                <a:lnTo>
                  <a:pt x="0" y="136427"/>
                </a:lnTo>
                <a:cubicBezTo>
                  <a:pt x="0" y="61080"/>
                  <a:pt x="61080" y="0"/>
                  <a:pt x="13642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21" name="Freeform 20">
            <a:extLst>
              <a:ext uri="{FF2B5EF4-FFF2-40B4-BE49-F238E27FC236}">
                <a16:creationId xmlns:a16="http://schemas.microsoft.com/office/drawing/2014/main" id="{52BC68A1-6AA0-1A4C-8936-7ABBD0AFA0D9}"/>
              </a:ext>
            </a:extLst>
          </p:cNvPr>
          <p:cNvSpPr>
            <a:spLocks noChangeAspect="1"/>
          </p:cNvSpPr>
          <p:nvPr/>
        </p:nvSpPr>
        <p:spPr>
          <a:xfrm rot="16200000">
            <a:off x="9119450" y="2455495"/>
            <a:ext cx="580292" cy="148053"/>
          </a:xfrm>
          <a:custGeom>
            <a:avLst/>
            <a:gdLst>
              <a:gd name="connsiteX0" fmla="*/ 426362 w 501760"/>
              <a:gd name="connsiteY0" fmla="*/ 1726 h 128016"/>
              <a:gd name="connsiteX1" fmla="*/ 481000 w 501760"/>
              <a:gd name="connsiteY1" fmla="*/ 1726 h 128016"/>
              <a:gd name="connsiteX2" fmla="*/ 501760 w 501760"/>
              <a:gd name="connsiteY2" fmla="*/ 22486 h 128016"/>
              <a:gd name="connsiteX3" fmla="*/ 501760 w 501760"/>
              <a:gd name="connsiteY3" fmla="*/ 105528 h 128016"/>
              <a:gd name="connsiteX4" fmla="*/ 481000 w 501760"/>
              <a:gd name="connsiteY4" fmla="*/ 126288 h 128016"/>
              <a:gd name="connsiteX5" fmla="*/ 426362 w 501760"/>
              <a:gd name="connsiteY5" fmla="*/ 126288 h 128016"/>
              <a:gd name="connsiteX6" fmla="*/ 76666 w 501760"/>
              <a:gd name="connsiteY6" fmla="*/ 0 h 128016"/>
              <a:gd name="connsiteX7" fmla="*/ 76666 w 501760"/>
              <a:gd name="connsiteY7" fmla="*/ 3557 h 128016"/>
              <a:gd name="connsiteX8" fmla="*/ 81085 w 501760"/>
              <a:gd name="connsiteY8" fmla="*/ 1726 h 128016"/>
              <a:gd name="connsiteX9" fmla="*/ 389786 w 501760"/>
              <a:gd name="connsiteY9" fmla="*/ 1726 h 128016"/>
              <a:gd name="connsiteX10" fmla="*/ 389786 w 501760"/>
              <a:gd name="connsiteY10" fmla="*/ 126288 h 128016"/>
              <a:gd name="connsiteX11" fmla="*/ 81085 w 501760"/>
              <a:gd name="connsiteY11" fmla="*/ 126288 h 128016"/>
              <a:gd name="connsiteX12" fmla="*/ 76666 w 501760"/>
              <a:gd name="connsiteY12" fmla="*/ 124458 h 128016"/>
              <a:gd name="connsiteX13" fmla="*/ 76666 w 501760"/>
              <a:gd name="connsiteY13" fmla="*/ 128016 h 128016"/>
              <a:gd name="connsiteX14" fmla="*/ 0 w 501760"/>
              <a:gd name="connsiteY14" fmla="*/ 64008 h 12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1760" h="128016">
                <a:moveTo>
                  <a:pt x="426362" y="1726"/>
                </a:moveTo>
                <a:lnTo>
                  <a:pt x="481000" y="1726"/>
                </a:lnTo>
                <a:cubicBezTo>
                  <a:pt x="492465" y="1726"/>
                  <a:pt x="501760" y="11021"/>
                  <a:pt x="501760" y="22486"/>
                </a:cubicBezTo>
                <a:lnTo>
                  <a:pt x="501760" y="105528"/>
                </a:lnTo>
                <a:cubicBezTo>
                  <a:pt x="501760" y="116993"/>
                  <a:pt x="492465" y="126288"/>
                  <a:pt x="481000" y="126288"/>
                </a:cubicBezTo>
                <a:lnTo>
                  <a:pt x="426362" y="126288"/>
                </a:lnTo>
                <a:close/>
                <a:moveTo>
                  <a:pt x="76666" y="0"/>
                </a:moveTo>
                <a:lnTo>
                  <a:pt x="76666" y="3557"/>
                </a:lnTo>
                <a:lnTo>
                  <a:pt x="81085" y="1726"/>
                </a:lnTo>
                <a:lnTo>
                  <a:pt x="389786" y="1726"/>
                </a:lnTo>
                <a:lnTo>
                  <a:pt x="389786" y="126288"/>
                </a:lnTo>
                <a:lnTo>
                  <a:pt x="81085" y="126288"/>
                </a:lnTo>
                <a:lnTo>
                  <a:pt x="76666" y="124458"/>
                </a:lnTo>
                <a:lnTo>
                  <a:pt x="76666" y="128016"/>
                </a:lnTo>
                <a:lnTo>
                  <a:pt x="0" y="640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22" name="Freeform 21">
            <a:extLst>
              <a:ext uri="{FF2B5EF4-FFF2-40B4-BE49-F238E27FC236}">
                <a16:creationId xmlns:a16="http://schemas.microsoft.com/office/drawing/2014/main" id="{BC07AFB2-56EE-9B4A-8BA4-9F243868B0B4}"/>
              </a:ext>
            </a:extLst>
          </p:cNvPr>
          <p:cNvSpPr/>
          <p:nvPr/>
        </p:nvSpPr>
        <p:spPr>
          <a:xfrm rot="19611889">
            <a:off x="9677811" y="3798443"/>
            <a:ext cx="521052" cy="526233"/>
          </a:xfrm>
          <a:custGeom>
            <a:avLst/>
            <a:gdLst>
              <a:gd name="connsiteX0" fmla="*/ 1947237 w 3523654"/>
              <a:gd name="connsiteY0" fmla="*/ 2868048 h 3558695"/>
              <a:gd name="connsiteX1" fmla="*/ 1543306 w 3523654"/>
              <a:gd name="connsiteY1" fmla="*/ 2952911 h 3558695"/>
              <a:gd name="connsiteX2" fmla="*/ 1628168 w 3523654"/>
              <a:gd name="connsiteY2" fmla="*/ 3356842 h 3558695"/>
              <a:gd name="connsiteX3" fmla="*/ 2032100 w 3523654"/>
              <a:gd name="connsiteY3" fmla="*/ 3271979 h 3558695"/>
              <a:gd name="connsiteX4" fmla="*/ 1947237 w 3523654"/>
              <a:gd name="connsiteY4" fmla="*/ 2868048 h 3558695"/>
              <a:gd name="connsiteX5" fmla="*/ 2031603 w 3523654"/>
              <a:gd name="connsiteY5" fmla="*/ 2738806 h 3558695"/>
              <a:gd name="connsiteX6" fmla="*/ 2161343 w 3523654"/>
              <a:gd name="connsiteY6" fmla="*/ 3356345 h 3558695"/>
              <a:gd name="connsiteX7" fmla="*/ 1543804 w 3523654"/>
              <a:gd name="connsiteY7" fmla="*/ 3486085 h 3558695"/>
              <a:gd name="connsiteX8" fmla="*/ 1414064 w 3523654"/>
              <a:gd name="connsiteY8" fmla="*/ 2868546 h 3558695"/>
              <a:gd name="connsiteX9" fmla="*/ 2031603 w 3523654"/>
              <a:gd name="connsiteY9" fmla="*/ 2738806 h 3558695"/>
              <a:gd name="connsiteX10" fmla="*/ 1422841 w 3523654"/>
              <a:gd name="connsiteY10" fmla="*/ 1926554 h 3558695"/>
              <a:gd name="connsiteX11" fmla="*/ 1018910 w 3523654"/>
              <a:gd name="connsiteY11" fmla="*/ 2011417 h 3558695"/>
              <a:gd name="connsiteX12" fmla="*/ 1103773 w 3523654"/>
              <a:gd name="connsiteY12" fmla="*/ 2415348 h 3558695"/>
              <a:gd name="connsiteX13" fmla="*/ 1507704 w 3523654"/>
              <a:gd name="connsiteY13" fmla="*/ 2330486 h 3558695"/>
              <a:gd name="connsiteX14" fmla="*/ 1422841 w 3523654"/>
              <a:gd name="connsiteY14" fmla="*/ 1926554 h 3558695"/>
              <a:gd name="connsiteX15" fmla="*/ 1507208 w 3523654"/>
              <a:gd name="connsiteY15" fmla="*/ 1797312 h 3558695"/>
              <a:gd name="connsiteX16" fmla="*/ 1636947 w 3523654"/>
              <a:gd name="connsiteY16" fmla="*/ 2414851 h 3558695"/>
              <a:gd name="connsiteX17" fmla="*/ 1019408 w 3523654"/>
              <a:gd name="connsiteY17" fmla="*/ 2544591 h 3558695"/>
              <a:gd name="connsiteX18" fmla="*/ 889668 w 3523654"/>
              <a:gd name="connsiteY18" fmla="*/ 1927052 h 3558695"/>
              <a:gd name="connsiteX19" fmla="*/ 1507208 w 3523654"/>
              <a:gd name="connsiteY19" fmla="*/ 1797312 h 3558695"/>
              <a:gd name="connsiteX20" fmla="*/ 489809 w 3523654"/>
              <a:gd name="connsiteY20" fmla="*/ 816007 h 3558695"/>
              <a:gd name="connsiteX21" fmla="*/ 576779 w 3523654"/>
              <a:gd name="connsiteY21" fmla="*/ 1229967 h 3558695"/>
              <a:gd name="connsiteX22" fmla="*/ 990739 w 3523654"/>
              <a:gd name="connsiteY22" fmla="*/ 1142997 h 3558695"/>
              <a:gd name="connsiteX23" fmla="*/ 1024945 w 3523654"/>
              <a:gd name="connsiteY23" fmla="*/ 1305816 h 3558695"/>
              <a:gd name="connsiteX24" fmla="*/ 610986 w 3523654"/>
              <a:gd name="connsiteY24" fmla="*/ 1392785 h 3558695"/>
              <a:gd name="connsiteX25" fmla="*/ 697955 w 3523654"/>
              <a:gd name="connsiteY25" fmla="*/ 1806745 h 3558695"/>
              <a:gd name="connsiteX26" fmla="*/ 535137 w 3523654"/>
              <a:gd name="connsiteY26" fmla="*/ 1840952 h 3558695"/>
              <a:gd name="connsiteX27" fmla="*/ 448167 w 3523654"/>
              <a:gd name="connsiteY27" fmla="*/ 1426992 h 3558695"/>
              <a:gd name="connsiteX28" fmla="*/ 34207 w 3523654"/>
              <a:gd name="connsiteY28" fmla="*/ 1513962 h 3558695"/>
              <a:gd name="connsiteX29" fmla="*/ 0 w 3523654"/>
              <a:gd name="connsiteY29" fmla="*/ 1351143 h 3558695"/>
              <a:gd name="connsiteX30" fmla="*/ 413960 w 3523654"/>
              <a:gd name="connsiteY30" fmla="*/ 1264174 h 3558695"/>
              <a:gd name="connsiteX31" fmla="*/ 326991 w 3523654"/>
              <a:gd name="connsiteY31" fmla="*/ 850214 h 3558695"/>
              <a:gd name="connsiteX32" fmla="*/ 2988518 w 3523654"/>
              <a:gd name="connsiteY32" fmla="*/ 1541968 h 3558695"/>
              <a:gd name="connsiteX33" fmla="*/ 3075488 w 3523654"/>
              <a:gd name="connsiteY33" fmla="*/ 1955928 h 3558695"/>
              <a:gd name="connsiteX34" fmla="*/ 3489447 w 3523654"/>
              <a:gd name="connsiteY34" fmla="*/ 1868959 h 3558695"/>
              <a:gd name="connsiteX35" fmla="*/ 3523654 w 3523654"/>
              <a:gd name="connsiteY35" fmla="*/ 2031777 h 3558695"/>
              <a:gd name="connsiteX36" fmla="*/ 3109694 w 3523654"/>
              <a:gd name="connsiteY36" fmla="*/ 2118747 h 3558695"/>
              <a:gd name="connsiteX37" fmla="*/ 3196664 w 3523654"/>
              <a:gd name="connsiteY37" fmla="*/ 2532707 h 3558695"/>
              <a:gd name="connsiteX38" fmla="*/ 3033845 w 3523654"/>
              <a:gd name="connsiteY38" fmla="*/ 2566913 h 3558695"/>
              <a:gd name="connsiteX39" fmla="*/ 2946876 w 3523654"/>
              <a:gd name="connsiteY39" fmla="*/ 2152954 h 3558695"/>
              <a:gd name="connsiteX40" fmla="*/ 2532916 w 3523654"/>
              <a:gd name="connsiteY40" fmla="*/ 2239923 h 3558695"/>
              <a:gd name="connsiteX41" fmla="*/ 2498709 w 3523654"/>
              <a:gd name="connsiteY41" fmla="*/ 2077105 h 3558695"/>
              <a:gd name="connsiteX42" fmla="*/ 2912669 w 3523654"/>
              <a:gd name="connsiteY42" fmla="*/ 1990135 h 3558695"/>
              <a:gd name="connsiteX43" fmla="*/ 2825700 w 3523654"/>
              <a:gd name="connsiteY43" fmla="*/ 1576175 h 3558695"/>
              <a:gd name="connsiteX44" fmla="*/ 1458540 w 3523654"/>
              <a:gd name="connsiteY44" fmla="*/ 197835 h 3558695"/>
              <a:gd name="connsiteX45" fmla="*/ 1545510 w 3523654"/>
              <a:gd name="connsiteY45" fmla="*/ 611795 h 3558695"/>
              <a:gd name="connsiteX46" fmla="*/ 1959470 w 3523654"/>
              <a:gd name="connsiteY46" fmla="*/ 524825 h 3558695"/>
              <a:gd name="connsiteX47" fmla="*/ 1993676 w 3523654"/>
              <a:gd name="connsiteY47" fmla="*/ 687644 h 3558695"/>
              <a:gd name="connsiteX48" fmla="*/ 1579717 w 3523654"/>
              <a:gd name="connsiteY48" fmla="*/ 774613 h 3558695"/>
              <a:gd name="connsiteX49" fmla="*/ 1666686 w 3523654"/>
              <a:gd name="connsiteY49" fmla="*/ 1188573 h 3558695"/>
              <a:gd name="connsiteX50" fmla="*/ 1503868 w 3523654"/>
              <a:gd name="connsiteY50" fmla="*/ 1222780 h 3558695"/>
              <a:gd name="connsiteX51" fmla="*/ 1416898 w 3523654"/>
              <a:gd name="connsiteY51" fmla="*/ 808820 h 3558695"/>
              <a:gd name="connsiteX52" fmla="*/ 1002938 w 3523654"/>
              <a:gd name="connsiteY52" fmla="*/ 895790 h 3558695"/>
              <a:gd name="connsiteX53" fmla="*/ 968731 w 3523654"/>
              <a:gd name="connsiteY53" fmla="*/ 732971 h 3558695"/>
              <a:gd name="connsiteX54" fmla="*/ 1382691 w 3523654"/>
              <a:gd name="connsiteY54" fmla="*/ 646001 h 3558695"/>
              <a:gd name="connsiteX55" fmla="*/ 1295722 w 3523654"/>
              <a:gd name="connsiteY55" fmla="*/ 232042 h 3558695"/>
              <a:gd name="connsiteX56" fmla="*/ 2644367 w 3523654"/>
              <a:gd name="connsiteY56" fmla="*/ 0 h 3558695"/>
              <a:gd name="connsiteX57" fmla="*/ 2948539 w 3523654"/>
              <a:gd name="connsiteY57" fmla="*/ 476033 h 3558695"/>
              <a:gd name="connsiteX58" fmla="*/ 2749374 w 3523654"/>
              <a:gd name="connsiteY58" fmla="*/ 476033 h 3558695"/>
              <a:gd name="connsiteX59" fmla="*/ 2745573 w 3523654"/>
              <a:gd name="connsiteY59" fmla="*/ 633637 h 3558695"/>
              <a:gd name="connsiteX60" fmla="*/ 1764918 w 3523654"/>
              <a:gd name="connsiteY60" fmla="*/ 2173085 h 3558695"/>
              <a:gd name="connsiteX61" fmla="*/ 1743428 w 3523654"/>
              <a:gd name="connsiteY61" fmla="*/ 1986642 h 3558695"/>
              <a:gd name="connsiteX62" fmla="*/ 2560737 w 3523654"/>
              <a:gd name="connsiteY62" fmla="*/ 591298 h 3558695"/>
              <a:gd name="connsiteX63" fmla="*/ 2562296 w 3523654"/>
              <a:gd name="connsiteY63" fmla="*/ 476033 h 3558695"/>
              <a:gd name="connsiteX64" fmla="*/ 2340194 w 3523654"/>
              <a:gd name="connsiteY64" fmla="*/ 476033 h 355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3523654" h="3558695">
                <a:moveTo>
                  <a:pt x="1947237" y="2868048"/>
                </a:moveTo>
                <a:cubicBezTo>
                  <a:pt x="1812260" y="2779940"/>
                  <a:pt x="1631414" y="2817934"/>
                  <a:pt x="1543306" y="2952911"/>
                </a:cubicBezTo>
                <a:cubicBezTo>
                  <a:pt x="1455197" y="3087888"/>
                  <a:pt x="1493191" y="3268734"/>
                  <a:pt x="1628168" y="3356842"/>
                </a:cubicBezTo>
                <a:cubicBezTo>
                  <a:pt x="1763145" y="3444951"/>
                  <a:pt x="1943991" y="3406956"/>
                  <a:pt x="2032100" y="3271979"/>
                </a:cubicBezTo>
                <a:cubicBezTo>
                  <a:pt x="2120208" y="3137002"/>
                  <a:pt x="2082214" y="2956157"/>
                  <a:pt x="1947237" y="2868048"/>
                </a:cubicBezTo>
                <a:close/>
                <a:moveTo>
                  <a:pt x="2031603" y="2738806"/>
                </a:moveTo>
                <a:cubicBezTo>
                  <a:pt x="2237959" y="2873508"/>
                  <a:pt x="2296045" y="3149990"/>
                  <a:pt x="2161343" y="3356345"/>
                </a:cubicBezTo>
                <a:cubicBezTo>
                  <a:pt x="2026641" y="3562701"/>
                  <a:pt x="1750159" y="3620787"/>
                  <a:pt x="1543804" y="3486085"/>
                </a:cubicBezTo>
                <a:cubicBezTo>
                  <a:pt x="1337448" y="3351383"/>
                  <a:pt x="1279362" y="3074901"/>
                  <a:pt x="1414064" y="2868546"/>
                </a:cubicBezTo>
                <a:cubicBezTo>
                  <a:pt x="1548766" y="2662190"/>
                  <a:pt x="1825248" y="2604104"/>
                  <a:pt x="2031603" y="2738806"/>
                </a:cubicBezTo>
                <a:close/>
                <a:moveTo>
                  <a:pt x="1422841" y="1926554"/>
                </a:moveTo>
                <a:cubicBezTo>
                  <a:pt x="1287864" y="1838446"/>
                  <a:pt x="1107019" y="1876440"/>
                  <a:pt x="1018910" y="2011417"/>
                </a:cubicBezTo>
                <a:cubicBezTo>
                  <a:pt x="930801" y="2146394"/>
                  <a:pt x="968796" y="2327240"/>
                  <a:pt x="1103773" y="2415348"/>
                </a:cubicBezTo>
                <a:cubicBezTo>
                  <a:pt x="1238750" y="2503457"/>
                  <a:pt x="1419596" y="2465462"/>
                  <a:pt x="1507704" y="2330486"/>
                </a:cubicBezTo>
                <a:cubicBezTo>
                  <a:pt x="1595813" y="2195509"/>
                  <a:pt x="1557818" y="2014663"/>
                  <a:pt x="1422841" y="1926554"/>
                </a:cubicBezTo>
                <a:close/>
                <a:moveTo>
                  <a:pt x="1507208" y="1797312"/>
                </a:moveTo>
                <a:cubicBezTo>
                  <a:pt x="1713563" y="1932014"/>
                  <a:pt x="1771650" y="2208496"/>
                  <a:pt x="1636947" y="2414851"/>
                </a:cubicBezTo>
                <a:cubicBezTo>
                  <a:pt x="1502245" y="2621207"/>
                  <a:pt x="1225764" y="2679293"/>
                  <a:pt x="1019408" y="2544591"/>
                </a:cubicBezTo>
                <a:cubicBezTo>
                  <a:pt x="813053" y="2409889"/>
                  <a:pt x="754966" y="2133408"/>
                  <a:pt x="889668" y="1927052"/>
                </a:cubicBezTo>
                <a:cubicBezTo>
                  <a:pt x="1024370" y="1720697"/>
                  <a:pt x="1300852" y="1662610"/>
                  <a:pt x="1507208" y="1797312"/>
                </a:cubicBezTo>
                <a:close/>
                <a:moveTo>
                  <a:pt x="489809" y="816007"/>
                </a:moveTo>
                <a:lnTo>
                  <a:pt x="576779" y="1229967"/>
                </a:lnTo>
                <a:lnTo>
                  <a:pt x="990739" y="1142997"/>
                </a:lnTo>
                <a:lnTo>
                  <a:pt x="1024945" y="1305816"/>
                </a:lnTo>
                <a:lnTo>
                  <a:pt x="610986" y="1392785"/>
                </a:lnTo>
                <a:lnTo>
                  <a:pt x="697955" y="1806745"/>
                </a:lnTo>
                <a:lnTo>
                  <a:pt x="535137" y="1840952"/>
                </a:lnTo>
                <a:lnTo>
                  <a:pt x="448167" y="1426992"/>
                </a:lnTo>
                <a:lnTo>
                  <a:pt x="34207" y="1513962"/>
                </a:lnTo>
                <a:lnTo>
                  <a:pt x="0" y="1351143"/>
                </a:lnTo>
                <a:lnTo>
                  <a:pt x="413960" y="1264174"/>
                </a:lnTo>
                <a:lnTo>
                  <a:pt x="326991" y="850214"/>
                </a:lnTo>
                <a:close/>
                <a:moveTo>
                  <a:pt x="2988518" y="1541968"/>
                </a:moveTo>
                <a:lnTo>
                  <a:pt x="3075488" y="1955928"/>
                </a:lnTo>
                <a:lnTo>
                  <a:pt x="3489447" y="1868959"/>
                </a:lnTo>
                <a:lnTo>
                  <a:pt x="3523654" y="2031777"/>
                </a:lnTo>
                <a:lnTo>
                  <a:pt x="3109694" y="2118747"/>
                </a:lnTo>
                <a:lnTo>
                  <a:pt x="3196664" y="2532707"/>
                </a:lnTo>
                <a:lnTo>
                  <a:pt x="3033845" y="2566913"/>
                </a:lnTo>
                <a:lnTo>
                  <a:pt x="2946876" y="2152954"/>
                </a:lnTo>
                <a:lnTo>
                  <a:pt x="2532916" y="2239923"/>
                </a:lnTo>
                <a:lnTo>
                  <a:pt x="2498709" y="2077105"/>
                </a:lnTo>
                <a:lnTo>
                  <a:pt x="2912669" y="1990135"/>
                </a:lnTo>
                <a:lnTo>
                  <a:pt x="2825700" y="1576175"/>
                </a:lnTo>
                <a:close/>
                <a:moveTo>
                  <a:pt x="1458540" y="197835"/>
                </a:moveTo>
                <a:lnTo>
                  <a:pt x="1545510" y="611795"/>
                </a:lnTo>
                <a:lnTo>
                  <a:pt x="1959470" y="524825"/>
                </a:lnTo>
                <a:lnTo>
                  <a:pt x="1993676" y="687644"/>
                </a:lnTo>
                <a:lnTo>
                  <a:pt x="1579717" y="774613"/>
                </a:lnTo>
                <a:lnTo>
                  <a:pt x="1666686" y="1188573"/>
                </a:lnTo>
                <a:lnTo>
                  <a:pt x="1503868" y="1222780"/>
                </a:lnTo>
                <a:lnTo>
                  <a:pt x="1416898" y="808820"/>
                </a:lnTo>
                <a:lnTo>
                  <a:pt x="1002938" y="895790"/>
                </a:lnTo>
                <a:lnTo>
                  <a:pt x="968731" y="732971"/>
                </a:lnTo>
                <a:lnTo>
                  <a:pt x="1382691" y="646001"/>
                </a:lnTo>
                <a:lnTo>
                  <a:pt x="1295722" y="232042"/>
                </a:lnTo>
                <a:close/>
                <a:moveTo>
                  <a:pt x="2644367" y="0"/>
                </a:moveTo>
                <a:lnTo>
                  <a:pt x="2948539" y="476033"/>
                </a:lnTo>
                <a:lnTo>
                  <a:pt x="2749374" y="476033"/>
                </a:lnTo>
                <a:lnTo>
                  <a:pt x="2745573" y="633637"/>
                </a:lnTo>
                <a:cubicBezTo>
                  <a:pt x="2694659" y="1444543"/>
                  <a:pt x="2293534" y="2074235"/>
                  <a:pt x="1764918" y="2173085"/>
                </a:cubicBezTo>
                <a:lnTo>
                  <a:pt x="1743428" y="1986642"/>
                </a:lnTo>
                <a:cubicBezTo>
                  <a:pt x="2190578" y="1895510"/>
                  <a:pt x="2525524" y="1323677"/>
                  <a:pt x="2560737" y="591298"/>
                </a:cubicBezTo>
                <a:lnTo>
                  <a:pt x="2562296" y="476033"/>
                </a:lnTo>
                <a:lnTo>
                  <a:pt x="2340194" y="476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Tree>
    <p:extLst>
      <p:ext uri="{BB962C8B-B14F-4D97-AF65-F5344CB8AC3E}">
        <p14:creationId xmlns:p14="http://schemas.microsoft.com/office/powerpoint/2010/main" val="28846832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1810BC-C398-A24A-B7FF-96E238EFC192}"/>
              </a:ext>
            </a:extLst>
          </p:cNvPr>
          <p:cNvSpPr>
            <a:spLocks noGrp="1"/>
          </p:cNvSpPr>
          <p:nvPr>
            <p:ph type="body" sz="quarter" idx="10"/>
          </p:nvPr>
        </p:nvSpPr>
        <p:spPr/>
        <p:txBody>
          <a:bodyPr/>
          <a:lstStyle/>
          <a:p>
            <a:r>
              <a:rPr lang="en-US" dirty="0"/>
              <a:t>Questions</a:t>
            </a:r>
          </a:p>
        </p:txBody>
      </p:sp>
      <p:sp>
        <p:nvSpPr>
          <p:cNvPr id="3" name="Slide Number Placeholder 2">
            <a:extLst>
              <a:ext uri="{FF2B5EF4-FFF2-40B4-BE49-F238E27FC236}">
                <a16:creationId xmlns:a16="http://schemas.microsoft.com/office/drawing/2014/main" id="{399EC018-A63D-C442-BDC6-658AF7F00DF5}"/>
              </a:ext>
            </a:extLst>
          </p:cNvPr>
          <p:cNvSpPr>
            <a:spLocks noGrp="1"/>
          </p:cNvSpPr>
          <p:nvPr>
            <p:ph type="sldNum" sz="quarter" idx="4"/>
          </p:nvPr>
        </p:nvSpPr>
        <p:spPr/>
        <p:txBody>
          <a:bodyPr/>
          <a:lstStyle/>
          <a:p>
            <a:fld id="{E1123682-AE52-6D45-865E-F1EB3AE0E340}" type="slidenum">
              <a:rPr lang="en-US" smtClean="0"/>
              <a:pPr/>
              <a:t>31</a:t>
            </a:fld>
            <a:endParaRPr lang="en-US" dirty="0"/>
          </a:p>
        </p:txBody>
      </p:sp>
    </p:spTree>
    <p:extLst>
      <p:ext uri="{BB962C8B-B14F-4D97-AF65-F5344CB8AC3E}">
        <p14:creationId xmlns:p14="http://schemas.microsoft.com/office/powerpoint/2010/main" val="24388650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3F456E-075A-7F4E-94A1-71EFBE152234}"/>
              </a:ext>
            </a:extLst>
          </p:cNvPr>
          <p:cNvSpPr>
            <a:spLocks noGrp="1"/>
          </p:cNvSpPr>
          <p:nvPr>
            <p:ph type="body" sz="quarter" idx="10"/>
          </p:nvPr>
        </p:nvSpPr>
        <p:spPr/>
        <p:txBody>
          <a:bodyPr/>
          <a:lstStyle/>
          <a:p>
            <a:r>
              <a:rPr lang="en-US" dirty="0"/>
              <a:t>Thank YOU!</a:t>
            </a:r>
          </a:p>
          <a:p>
            <a:endParaRPr lang="en-US" dirty="0"/>
          </a:p>
          <a:p>
            <a:r>
              <a:rPr lang="en-US" dirty="0"/>
              <a:t>@</a:t>
            </a:r>
            <a:r>
              <a:rPr lang="en-US" dirty="0" err="1"/>
              <a:t>danielmallott</a:t>
            </a:r>
            <a:endParaRPr lang="en-US" dirty="0"/>
          </a:p>
          <a:p>
            <a:r>
              <a:rPr lang="en-US" dirty="0"/>
              <a:t>https://</a:t>
            </a:r>
            <a:r>
              <a:rPr lang="en-US" dirty="0" err="1"/>
              <a:t>github.com</a:t>
            </a:r>
            <a:r>
              <a:rPr lang="en-US" dirty="0"/>
              <a:t>/</a:t>
            </a:r>
            <a:r>
              <a:rPr lang="en-US" dirty="0" err="1"/>
              <a:t>danielmallott</a:t>
            </a:r>
            <a:endParaRPr lang="en-US" dirty="0"/>
          </a:p>
          <a:p>
            <a:r>
              <a:rPr lang="en-US" dirty="0"/>
              <a:t>https://</a:t>
            </a:r>
            <a:r>
              <a:rPr lang="en-US" dirty="0" err="1"/>
              <a:t>linkedin.com</a:t>
            </a:r>
            <a:r>
              <a:rPr lang="en-US" dirty="0"/>
              <a:t>/in/</a:t>
            </a:r>
            <a:r>
              <a:rPr lang="en-US" dirty="0" err="1"/>
              <a:t>danielmallott</a:t>
            </a:r>
            <a:endParaRPr lang="en-US" dirty="0"/>
          </a:p>
        </p:txBody>
      </p:sp>
      <p:sp>
        <p:nvSpPr>
          <p:cNvPr id="3" name="Slide Number Placeholder 2">
            <a:extLst>
              <a:ext uri="{FF2B5EF4-FFF2-40B4-BE49-F238E27FC236}">
                <a16:creationId xmlns:a16="http://schemas.microsoft.com/office/drawing/2014/main" id="{3CAB5BC0-C310-8E47-A2AD-2841E14A1931}"/>
              </a:ext>
            </a:extLst>
          </p:cNvPr>
          <p:cNvSpPr>
            <a:spLocks noGrp="1"/>
          </p:cNvSpPr>
          <p:nvPr>
            <p:ph type="sldNum" sz="quarter" idx="4"/>
          </p:nvPr>
        </p:nvSpPr>
        <p:spPr/>
        <p:txBody>
          <a:bodyPr/>
          <a:lstStyle/>
          <a:p>
            <a:fld id="{E1123682-AE52-6D45-865E-F1EB3AE0E340}" type="slidenum">
              <a:rPr lang="en-US" smtClean="0"/>
              <a:pPr/>
              <a:t>32</a:t>
            </a:fld>
            <a:endParaRPr lang="en-US" dirty="0"/>
          </a:p>
        </p:txBody>
      </p:sp>
    </p:spTree>
    <p:extLst>
      <p:ext uri="{BB962C8B-B14F-4D97-AF65-F5344CB8AC3E}">
        <p14:creationId xmlns:p14="http://schemas.microsoft.com/office/powerpoint/2010/main" val="587308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01C027-E773-DB4E-AA3A-02208B77EAB3}"/>
              </a:ext>
            </a:extLst>
          </p:cNvPr>
          <p:cNvSpPr>
            <a:spLocks noGrp="1"/>
          </p:cNvSpPr>
          <p:nvPr>
            <p:ph type="body" sz="quarter" idx="10"/>
          </p:nvPr>
        </p:nvSpPr>
        <p:spPr/>
        <p:txBody>
          <a:bodyPr/>
          <a:lstStyle/>
          <a:p>
            <a:r>
              <a:rPr lang="en-US" dirty="0"/>
              <a:t>First, a Quick Introduction</a:t>
            </a:r>
          </a:p>
        </p:txBody>
      </p:sp>
      <p:sp>
        <p:nvSpPr>
          <p:cNvPr id="3" name="Slide Number Placeholder 2">
            <a:extLst>
              <a:ext uri="{FF2B5EF4-FFF2-40B4-BE49-F238E27FC236}">
                <a16:creationId xmlns:a16="http://schemas.microsoft.com/office/drawing/2014/main" id="{E7335BF8-35AF-354E-AD37-A392112DDD60}"/>
              </a:ext>
            </a:extLst>
          </p:cNvPr>
          <p:cNvSpPr>
            <a:spLocks noGrp="1"/>
          </p:cNvSpPr>
          <p:nvPr>
            <p:ph type="sldNum" sz="quarter" idx="4"/>
          </p:nvPr>
        </p:nvSpPr>
        <p:spPr/>
        <p:txBody>
          <a:bodyPr/>
          <a:lstStyle/>
          <a:p>
            <a:fld id="{E1123682-AE52-6D45-865E-F1EB3AE0E340}" type="slidenum">
              <a:rPr lang="en-US" smtClean="0"/>
              <a:pPr/>
              <a:t>4</a:t>
            </a:fld>
            <a:endParaRPr lang="en-US" dirty="0"/>
          </a:p>
        </p:txBody>
      </p:sp>
    </p:spTree>
    <p:extLst>
      <p:ext uri="{BB962C8B-B14F-4D97-AF65-F5344CB8AC3E}">
        <p14:creationId xmlns:p14="http://schemas.microsoft.com/office/powerpoint/2010/main" val="3147346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222666" y="0"/>
            <a:ext cx="5969333" cy="6858000"/>
          </a:xfrm>
          <a:prstGeom prst="rect">
            <a:avLst/>
          </a:prstGeom>
          <a:solidFill>
            <a:srgbClr val="091B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2" name="Slide Number Placeholder 1"/>
          <p:cNvSpPr>
            <a:spLocks noGrp="1"/>
          </p:cNvSpPr>
          <p:nvPr>
            <p:ph type="sldNum" sz="quarter" idx="4"/>
          </p:nvPr>
        </p:nvSpPr>
        <p:spPr/>
        <p:txBody>
          <a:bodyPr/>
          <a:lstStyle/>
          <a:p>
            <a:fld id="{8F26C51A-D5C8-414C-B110-B45114A5F481}" type="slidenum">
              <a:rPr lang="en-US" smtClean="0"/>
              <a:pPr/>
              <a:t>5</a:t>
            </a:fld>
            <a:endParaRPr lang="en-US"/>
          </a:p>
        </p:txBody>
      </p:sp>
      <p:sp>
        <p:nvSpPr>
          <p:cNvPr id="12" name="Oval 11"/>
          <p:cNvSpPr/>
          <p:nvPr/>
        </p:nvSpPr>
        <p:spPr>
          <a:xfrm>
            <a:off x="6664545" y="709432"/>
            <a:ext cx="339132" cy="33913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t>1</a:t>
            </a:r>
          </a:p>
        </p:txBody>
      </p:sp>
      <p:sp>
        <p:nvSpPr>
          <p:cNvPr id="21" name="Oval 20"/>
          <p:cNvSpPr/>
          <p:nvPr/>
        </p:nvSpPr>
        <p:spPr>
          <a:xfrm>
            <a:off x="6664545" y="1476908"/>
            <a:ext cx="339132" cy="339132"/>
          </a:xfrm>
          <a:prstGeom prst="ellipse">
            <a:avLst/>
          </a:pr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t>2</a:t>
            </a:r>
          </a:p>
        </p:txBody>
      </p:sp>
      <p:sp>
        <p:nvSpPr>
          <p:cNvPr id="22" name="Oval 21"/>
          <p:cNvSpPr/>
          <p:nvPr/>
        </p:nvSpPr>
        <p:spPr>
          <a:xfrm>
            <a:off x="6664545" y="2508131"/>
            <a:ext cx="339132" cy="339132"/>
          </a:xfrm>
          <a:prstGeom prst="ellipse">
            <a:avLst/>
          </a:pr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t>3</a:t>
            </a:r>
          </a:p>
        </p:txBody>
      </p:sp>
      <p:sp>
        <p:nvSpPr>
          <p:cNvPr id="23" name="Oval 22"/>
          <p:cNvSpPr/>
          <p:nvPr/>
        </p:nvSpPr>
        <p:spPr>
          <a:xfrm>
            <a:off x="6664545" y="3539354"/>
            <a:ext cx="339132" cy="33913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t>4</a:t>
            </a:r>
          </a:p>
        </p:txBody>
      </p:sp>
      <p:sp>
        <p:nvSpPr>
          <p:cNvPr id="24" name="Oval 23"/>
          <p:cNvSpPr/>
          <p:nvPr/>
        </p:nvSpPr>
        <p:spPr>
          <a:xfrm>
            <a:off x="6664545" y="4570578"/>
            <a:ext cx="339132" cy="33913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t>5</a:t>
            </a:r>
          </a:p>
        </p:txBody>
      </p:sp>
      <p:sp>
        <p:nvSpPr>
          <p:cNvPr id="17" name="TextBox 16"/>
          <p:cNvSpPr txBox="1"/>
          <p:nvPr/>
        </p:nvSpPr>
        <p:spPr>
          <a:xfrm>
            <a:off x="7141292" y="676775"/>
            <a:ext cx="4441108" cy="855558"/>
          </a:xfrm>
          <a:prstGeom prst="rect">
            <a:avLst/>
          </a:prstGeom>
          <a:noFill/>
        </p:spPr>
        <p:txBody>
          <a:bodyPr wrap="square" rtlCol="0">
            <a:noAutofit/>
          </a:bodyPr>
          <a:lstStyle/>
          <a:p>
            <a:pPr>
              <a:buClr>
                <a:schemeClr val="accent1"/>
              </a:buClr>
              <a:buSzPct val="70000"/>
            </a:pPr>
            <a:r>
              <a:rPr lang="en-US" b="1" spc="346" dirty="0">
                <a:solidFill>
                  <a:schemeClr val="bg1"/>
                </a:solidFill>
              </a:rPr>
              <a:t>SENIOR PRINCIPAL FOR WEST MONROE</a:t>
            </a:r>
          </a:p>
        </p:txBody>
      </p:sp>
      <p:sp>
        <p:nvSpPr>
          <p:cNvPr id="29" name="TextBox 28"/>
          <p:cNvSpPr txBox="1"/>
          <p:nvPr/>
        </p:nvSpPr>
        <p:spPr>
          <a:xfrm>
            <a:off x="7141292" y="1413056"/>
            <a:ext cx="4441107" cy="1009205"/>
          </a:xfrm>
          <a:prstGeom prst="rect">
            <a:avLst/>
          </a:prstGeom>
          <a:noFill/>
        </p:spPr>
        <p:txBody>
          <a:bodyPr wrap="square" rtlCol="0">
            <a:noAutofit/>
          </a:bodyPr>
          <a:lstStyle/>
          <a:p>
            <a:pPr>
              <a:buClr>
                <a:schemeClr val="accent1"/>
              </a:buClr>
              <a:buSzPct val="70000"/>
            </a:pPr>
            <a:r>
              <a:rPr lang="en-US" b="1" spc="346" dirty="0">
                <a:solidFill>
                  <a:schemeClr val="bg1"/>
                </a:solidFill>
              </a:rPr>
              <a:t>DEVELOPING SOFTWARE SINCE 2011</a:t>
            </a:r>
            <a:endParaRPr lang="en-US" sz="1600" dirty="0">
              <a:solidFill>
                <a:schemeClr val="bg1"/>
              </a:solidFill>
            </a:endParaRPr>
          </a:p>
        </p:txBody>
      </p:sp>
      <p:sp>
        <p:nvSpPr>
          <p:cNvPr id="30" name="TextBox 29"/>
          <p:cNvSpPr txBox="1"/>
          <p:nvPr/>
        </p:nvSpPr>
        <p:spPr>
          <a:xfrm>
            <a:off x="7141293" y="2422260"/>
            <a:ext cx="4466786" cy="892919"/>
          </a:xfrm>
          <a:prstGeom prst="rect">
            <a:avLst/>
          </a:prstGeom>
          <a:noFill/>
        </p:spPr>
        <p:txBody>
          <a:bodyPr wrap="square" rtlCol="0">
            <a:noAutofit/>
          </a:bodyPr>
          <a:lstStyle/>
          <a:p>
            <a:pPr>
              <a:buClr>
                <a:schemeClr val="accent1"/>
              </a:buClr>
              <a:buSzPct val="70000"/>
            </a:pPr>
            <a:r>
              <a:rPr lang="en-US" b="1" spc="346" dirty="0">
                <a:solidFill>
                  <a:schemeClr val="bg1"/>
                </a:solidFill>
              </a:rPr>
              <a:t>STARTED AS A DBA – NOW A DEVELOPER</a:t>
            </a:r>
          </a:p>
        </p:txBody>
      </p:sp>
      <p:sp>
        <p:nvSpPr>
          <p:cNvPr id="31" name="TextBox 30"/>
          <p:cNvSpPr txBox="1"/>
          <p:nvPr/>
        </p:nvSpPr>
        <p:spPr>
          <a:xfrm>
            <a:off x="7141292" y="3481924"/>
            <a:ext cx="4466785" cy="875623"/>
          </a:xfrm>
          <a:prstGeom prst="rect">
            <a:avLst/>
          </a:prstGeom>
          <a:noFill/>
        </p:spPr>
        <p:txBody>
          <a:bodyPr wrap="square" rtlCol="0">
            <a:noAutofit/>
          </a:bodyPr>
          <a:lstStyle/>
          <a:p>
            <a:pPr>
              <a:buClr>
                <a:schemeClr val="accent1"/>
              </a:buClr>
              <a:buSzPct val="70000"/>
            </a:pPr>
            <a:r>
              <a:rPr lang="en-US" b="1" spc="346" dirty="0">
                <a:solidFill>
                  <a:schemeClr val="bg1"/>
                </a:solidFill>
              </a:rPr>
              <a:t>PRIMARY EXPERIENCE WITH MICROSOFT TECHNOLOGIES</a:t>
            </a:r>
          </a:p>
        </p:txBody>
      </p:sp>
      <p:sp>
        <p:nvSpPr>
          <p:cNvPr id="32" name="TextBox 31"/>
          <p:cNvSpPr txBox="1"/>
          <p:nvPr/>
        </p:nvSpPr>
        <p:spPr>
          <a:xfrm>
            <a:off x="7141293" y="4550763"/>
            <a:ext cx="4441106" cy="866445"/>
          </a:xfrm>
          <a:prstGeom prst="rect">
            <a:avLst/>
          </a:prstGeom>
          <a:noFill/>
        </p:spPr>
        <p:txBody>
          <a:bodyPr wrap="square" rtlCol="0">
            <a:noAutofit/>
          </a:bodyPr>
          <a:lstStyle/>
          <a:p>
            <a:pPr>
              <a:buClr>
                <a:schemeClr val="accent1"/>
              </a:buClr>
              <a:buSzPct val="70000"/>
            </a:pPr>
            <a:r>
              <a:rPr lang="en-US" b="1" spc="346" dirty="0">
                <a:solidFill>
                  <a:schemeClr val="bg1"/>
                </a:solidFill>
              </a:rPr>
              <a:t>ALSO, A USA (ICE) HOCKEY REFEREE</a:t>
            </a:r>
          </a:p>
        </p:txBody>
      </p:sp>
      <p:pic>
        <p:nvPicPr>
          <p:cNvPr id="16" name="Content Placeholder 8">
            <a:extLst>
              <a:ext uri="{FF2B5EF4-FFF2-40B4-BE49-F238E27FC236}">
                <a16:creationId xmlns:a16="http://schemas.microsoft.com/office/drawing/2014/main" id="{B9254675-B28D-1946-A31F-EFE54235C474}"/>
              </a:ext>
            </a:extLst>
          </p:cNvPr>
          <p:cNvPicPr>
            <a:picLocks noChangeAspect="1"/>
          </p:cNvPicPr>
          <p:nvPr/>
        </p:nvPicPr>
        <p:blipFill>
          <a:blip r:embed="rId3"/>
          <a:stretch>
            <a:fillRect/>
          </a:stretch>
        </p:blipFill>
        <p:spPr>
          <a:xfrm>
            <a:off x="1367540" y="1413056"/>
            <a:ext cx="3542959" cy="2838430"/>
          </a:xfrm>
          <a:prstGeom prst="rect">
            <a:avLst/>
          </a:prstGeom>
        </p:spPr>
      </p:pic>
      <p:sp>
        <p:nvSpPr>
          <p:cNvPr id="3" name="TextBox 2">
            <a:extLst>
              <a:ext uri="{FF2B5EF4-FFF2-40B4-BE49-F238E27FC236}">
                <a16:creationId xmlns:a16="http://schemas.microsoft.com/office/drawing/2014/main" id="{51A9F056-A327-774F-910A-4324256B457B}"/>
              </a:ext>
            </a:extLst>
          </p:cNvPr>
          <p:cNvSpPr txBox="1"/>
          <p:nvPr/>
        </p:nvSpPr>
        <p:spPr>
          <a:xfrm>
            <a:off x="1372658" y="494277"/>
            <a:ext cx="3532505" cy="769441"/>
          </a:xfrm>
          <a:prstGeom prst="rect">
            <a:avLst/>
          </a:prstGeom>
          <a:noFill/>
        </p:spPr>
        <p:txBody>
          <a:bodyPr wrap="none" rtlCol="0">
            <a:spAutoFit/>
          </a:bodyPr>
          <a:lstStyle/>
          <a:p>
            <a:pPr algn="l"/>
            <a:r>
              <a:rPr lang="en-US" sz="4400" dirty="0"/>
              <a:t>DAN MALLOTT</a:t>
            </a:r>
          </a:p>
        </p:txBody>
      </p:sp>
      <p:sp>
        <p:nvSpPr>
          <p:cNvPr id="4" name="TextBox 3">
            <a:extLst>
              <a:ext uri="{FF2B5EF4-FFF2-40B4-BE49-F238E27FC236}">
                <a16:creationId xmlns:a16="http://schemas.microsoft.com/office/drawing/2014/main" id="{794DB417-9B7A-7444-B3A7-34D53B6AFD79}"/>
              </a:ext>
            </a:extLst>
          </p:cNvPr>
          <p:cNvSpPr txBox="1"/>
          <p:nvPr/>
        </p:nvSpPr>
        <p:spPr>
          <a:xfrm>
            <a:off x="609601" y="4909710"/>
            <a:ext cx="5178250" cy="923330"/>
          </a:xfrm>
          <a:prstGeom prst="rect">
            <a:avLst/>
          </a:prstGeom>
          <a:noFill/>
        </p:spPr>
        <p:txBody>
          <a:bodyPr wrap="square" rtlCol="0">
            <a:spAutoFit/>
          </a:bodyPr>
          <a:lstStyle/>
          <a:p>
            <a:pPr algn="l"/>
            <a:r>
              <a:rPr lang="en-US" b="1" dirty="0"/>
              <a:t>Twitter</a:t>
            </a:r>
            <a:r>
              <a:rPr lang="en-US" dirty="0"/>
              <a:t>: @</a:t>
            </a:r>
            <a:r>
              <a:rPr lang="en-US" dirty="0" err="1"/>
              <a:t>DanielMallott</a:t>
            </a:r>
            <a:endParaRPr lang="en-US" dirty="0"/>
          </a:p>
          <a:p>
            <a:pPr algn="l"/>
            <a:r>
              <a:rPr lang="en-US" b="1" dirty="0"/>
              <a:t>GitHub</a:t>
            </a:r>
            <a:r>
              <a:rPr lang="en-US" dirty="0"/>
              <a:t>: </a:t>
            </a:r>
            <a:r>
              <a:rPr lang="en-US" dirty="0">
                <a:hlinkClick r:id="rId4"/>
              </a:rPr>
              <a:t>https://github.com/danielmallott</a:t>
            </a:r>
            <a:endParaRPr lang="en-US" dirty="0"/>
          </a:p>
          <a:p>
            <a:pPr algn="l"/>
            <a:r>
              <a:rPr lang="en-US" b="1" dirty="0"/>
              <a:t>LinkedIn</a:t>
            </a:r>
            <a:r>
              <a:rPr lang="en-US" dirty="0"/>
              <a:t>: </a:t>
            </a:r>
            <a:r>
              <a:rPr lang="en-US" dirty="0">
                <a:hlinkClick r:id="rId5"/>
              </a:rPr>
              <a:t>https://www.linkedin.com/in/danielmallott</a:t>
            </a:r>
            <a:endParaRPr lang="en-US" dirty="0"/>
          </a:p>
        </p:txBody>
      </p:sp>
    </p:spTree>
    <p:extLst>
      <p:ext uri="{BB962C8B-B14F-4D97-AF65-F5344CB8AC3E}">
        <p14:creationId xmlns:p14="http://schemas.microsoft.com/office/powerpoint/2010/main" val="2653763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4184869" y="2122739"/>
            <a:ext cx="4066921" cy="965304"/>
          </a:xfrm>
          <a:prstGeom prst="rect">
            <a:avLst/>
          </a:prstGeom>
        </p:spPr>
        <p:txBody>
          <a:bodyPr wrap="square" lIns="84406" rIns="84406" bIns="42203">
            <a:spAutoFit/>
          </a:bodyPr>
          <a:lstStyle/>
          <a:p>
            <a:pPr>
              <a:lnSpc>
                <a:spcPct val="89000"/>
              </a:lnSpc>
            </a:pPr>
            <a:r>
              <a:rPr lang="en-US" sz="2800" b="1" dirty="0">
                <a:solidFill>
                  <a:schemeClr val="tx2">
                    <a:lumMod val="50000"/>
                  </a:schemeClr>
                </a:solidFill>
              </a:rPr>
              <a:t>Object Relational Mapper</a:t>
            </a:r>
          </a:p>
          <a:p>
            <a:pPr>
              <a:lnSpc>
                <a:spcPct val="89000"/>
              </a:lnSpc>
            </a:pPr>
            <a:r>
              <a:rPr lang="en-US" sz="1200" dirty="0">
                <a:solidFill>
                  <a:schemeClr val="tx2">
                    <a:lumMod val="50000"/>
                  </a:schemeClr>
                </a:solidFill>
              </a:rPr>
              <a:t>Entity Framework Core executes and maps the results of queries from the database into C# objects and keeps track of object state so changes can be saved back to the database</a:t>
            </a:r>
          </a:p>
        </p:txBody>
      </p:sp>
      <p:sp>
        <p:nvSpPr>
          <p:cNvPr id="4" name="Title 3">
            <a:extLst>
              <a:ext uri="{FF2B5EF4-FFF2-40B4-BE49-F238E27FC236}">
                <a16:creationId xmlns:a16="http://schemas.microsoft.com/office/drawing/2014/main" id="{7A151A74-05C8-A845-80C7-4E36BD71BEA9}"/>
              </a:ext>
            </a:extLst>
          </p:cNvPr>
          <p:cNvSpPr>
            <a:spLocks noGrp="1"/>
          </p:cNvSpPr>
          <p:nvPr>
            <p:ph type="title"/>
          </p:nvPr>
        </p:nvSpPr>
        <p:spPr/>
        <p:txBody>
          <a:bodyPr/>
          <a:lstStyle/>
          <a:p>
            <a:r>
              <a:rPr lang="en-US" sz="4400" dirty="0"/>
              <a:t>What Is Entity Framework Core, Again?</a:t>
            </a:r>
          </a:p>
        </p:txBody>
      </p:sp>
      <p:sp>
        <p:nvSpPr>
          <p:cNvPr id="7" name="Text Placeholder 6">
            <a:extLst>
              <a:ext uri="{FF2B5EF4-FFF2-40B4-BE49-F238E27FC236}">
                <a16:creationId xmlns:a16="http://schemas.microsoft.com/office/drawing/2014/main" id="{FA12ACB5-E4E1-554C-82BE-8391F6C3158D}"/>
              </a:ext>
            </a:extLst>
          </p:cNvPr>
          <p:cNvSpPr>
            <a:spLocks noGrp="1"/>
          </p:cNvSpPr>
          <p:nvPr>
            <p:ph type="body" sz="quarter" idx="13"/>
          </p:nvPr>
        </p:nvSpPr>
        <p:spPr/>
        <p:txBody>
          <a:bodyPr/>
          <a:lstStyle/>
          <a:p>
            <a:endParaRPr lang="en-US"/>
          </a:p>
        </p:txBody>
      </p:sp>
      <p:sp>
        <p:nvSpPr>
          <p:cNvPr id="5" name="Slide Number Placeholder 4"/>
          <p:cNvSpPr>
            <a:spLocks noGrp="1"/>
          </p:cNvSpPr>
          <p:nvPr>
            <p:ph type="sldNum" sz="quarter" idx="4"/>
          </p:nvPr>
        </p:nvSpPr>
        <p:spPr/>
        <p:txBody>
          <a:bodyPr/>
          <a:lstStyle/>
          <a:p>
            <a:fld id="{8F26C51A-D5C8-414C-B110-B45114A5F481}" type="slidenum">
              <a:rPr lang="en-US" smtClean="0"/>
              <a:pPr/>
              <a:t>6</a:t>
            </a:fld>
            <a:endParaRPr lang="en-US"/>
          </a:p>
        </p:txBody>
      </p:sp>
      <p:grpSp>
        <p:nvGrpSpPr>
          <p:cNvPr id="3" name="Group 2">
            <a:extLst>
              <a:ext uri="{FF2B5EF4-FFF2-40B4-BE49-F238E27FC236}">
                <a16:creationId xmlns:a16="http://schemas.microsoft.com/office/drawing/2014/main" id="{569CBC6F-89E6-8546-BFC5-10821FE401B5}"/>
              </a:ext>
            </a:extLst>
          </p:cNvPr>
          <p:cNvGrpSpPr/>
          <p:nvPr/>
        </p:nvGrpSpPr>
        <p:grpSpPr>
          <a:xfrm>
            <a:off x="609600" y="2328311"/>
            <a:ext cx="10972798" cy="2861766"/>
            <a:chOff x="757935" y="1680091"/>
            <a:chExt cx="7781743" cy="2480197"/>
          </a:xfrm>
        </p:grpSpPr>
        <p:grpSp>
          <p:nvGrpSpPr>
            <p:cNvPr id="26" name="Group 25"/>
            <p:cNvGrpSpPr/>
            <p:nvPr/>
          </p:nvGrpSpPr>
          <p:grpSpPr>
            <a:xfrm>
              <a:off x="6806791" y="2710348"/>
              <a:ext cx="1732887" cy="1449940"/>
              <a:chOff x="6687201" y="2321439"/>
              <a:chExt cx="1698530" cy="1421192"/>
            </a:xfrm>
          </p:grpSpPr>
          <p:sp>
            <p:nvSpPr>
              <p:cNvPr id="23" name="Freeform 17"/>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41275" cap="sq">
                <a:solidFill>
                  <a:schemeClr val="tx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84406" tIns="42203" rIns="84406" bIns="42203" numCol="1" anchor="t" anchorCtr="0" compatLnSpc="1">
                <a:prstTxWarp prst="textNoShape">
                  <a:avLst/>
                </a:prstTxWarp>
              </a:bodyPr>
              <a:lstStyle/>
              <a:p>
                <a:endParaRPr lang="en-US" sz="2077"/>
              </a:p>
            </p:txBody>
          </p:sp>
          <p:sp>
            <p:nvSpPr>
              <p:cNvPr id="24" name="Line 18"/>
              <p:cNvSpPr>
                <a:spLocks noChangeShapeType="1"/>
              </p:cNvSpPr>
              <p:nvPr/>
            </p:nvSpPr>
            <p:spPr bwMode="auto">
              <a:xfrm>
                <a:off x="6687201" y="3536950"/>
                <a:ext cx="971347" cy="0"/>
              </a:xfrm>
              <a:prstGeom prst="line">
                <a:avLst/>
              </a:prstGeom>
              <a:noFill/>
              <a:ln w="41275" cap="sq">
                <a:solidFill>
                  <a:schemeClr val="tx1"/>
                </a:solidFill>
                <a:prstDash val="solid"/>
                <a:miter lim="800000"/>
                <a:headEnd/>
                <a:tailEnd/>
              </a:ln>
              <a:extLst>
                <a:ext uri="{909E8E84-426E-40dd-AFC4-6F175D3DCCD1}">
                  <a14:hiddenFill xmlns:a14="http://schemas.microsoft.com/office/drawing/2010/main" xmlns="">
                    <a:noFill/>
                  </a14:hiddenFill>
                </a:ext>
              </a:extLst>
            </p:spPr>
            <p:txBody>
              <a:bodyPr vert="horz" wrap="square" lIns="84406" tIns="42203" rIns="84406" bIns="42203" numCol="1" anchor="t" anchorCtr="0" compatLnSpc="1">
                <a:prstTxWarp prst="textNoShape">
                  <a:avLst/>
                </a:prstTxWarp>
              </a:bodyPr>
              <a:lstStyle/>
              <a:p>
                <a:endParaRPr lang="en-US" sz="2077"/>
              </a:p>
            </p:txBody>
          </p:sp>
        </p:grpSp>
        <p:grpSp>
          <p:nvGrpSpPr>
            <p:cNvPr id="29" name="Group 28"/>
            <p:cNvGrpSpPr/>
            <p:nvPr/>
          </p:nvGrpSpPr>
          <p:grpSpPr>
            <a:xfrm>
              <a:off x="757935" y="1680091"/>
              <a:ext cx="1732887" cy="1441817"/>
              <a:chOff x="758270" y="1311610"/>
              <a:chExt cx="1698530" cy="1413230"/>
            </a:xfrm>
          </p:grpSpPr>
          <p:sp>
            <p:nvSpPr>
              <p:cNvPr id="20" name="Freeform 14"/>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41275" cap="sq">
                <a:solidFill>
                  <a:schemeClr val="tx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84406" tIns="42203" rIns="84406" bIns="42203" numCol="1" anchor="t" anchorCtr="0" compatLnSpc="1">
                <a:prstTxWarp prst="textNoShape">
                  <a:avLst/>
                </a:prstTxWarp>
              </a:bodyPr>
              <a:lstStyle/>
              <a:p>
                <a:endParaRPr lang="en-US" sz="2077"/>
              </a:p>
            </p:txBody>
          </p:sp>
          <p:sp>
            <p:nvSpPr>
              <p:cNvPr id="21" name="Line 15"/>
              <p:cNvSpPr>
                <a:spLocks noChangeShapeType="1"/>
              </p:cNvSpPr>
              <p:nvPr/>
            </p:nvSpPr>
            <p:spPr bwMode="auto">
              <a:xfrm flipH="1">
                <a:off x="1485453" y="1509330"/>
                <a:ext cx="971347" cy="0"/>
              </a:xfrm>
              <a:prstGeom prst="line">
                <a:avLst/>
              </a:prstGeom>
              <a:noFill/>
              <a:ln w="41275" cap="sq">
                <a:solidFill>
                  <a:schemeClr val="tx1"/>
                </a:solidFill>
                <a:prstDash val="solid"/>
                <a:miter lim="800000"/>
                <a:headEnd/>
                <a:tailEnd/>
              </a:ln>
              <a:extLst>
                <a:ext uri="{909E8E84-426E-40dd-AFC4-6F175D3DCCD1}">
                  <a14:hiddenFill xmlns:a14="http://schemas.microsoft.com/office/drawing/2010/main" xmlns="">
                    <a:noFill/>
                  </a14:hiddenFill>
                </a:ext>
              </a:extLst>
            </p:spPr>
            <p:txBody>
              <a:bodyPr vert="horz" wrap="square" lIns="84406" tIns="42203" rIns="84406" bIns="42203" numCol="1" anchor="t" anchorCtr="0" compatLnSpc="1">
                <a:prstTxWarp prst="textNoShape">
                  <a:avLst/>
                </a:prstTxWarp>
              </a:bodyPr>
              <a:lstStyle/>
              <a:p>
                <a:endParaRPr lang="en-US" sz="2077"/>
              </a:p>
            </p:txBody>
          </p:sp>
          <p:sp>
            <p:nvSpPr>
              <p:cNvPr id="27" name="Line 15"/>
              <p:cNvSpPr>
                <a:spLocks noChangeShapeType="1"/>
              </p:cNvSpPr>
              <p:nvPr/>
            </p:nvSpPr>
            <p:spPr bwMode="auto">
              <a:xfrm flipH="1">
                <a:off x="1485453" y="2527121"/>
                <a:ext cx="971347" cy="0"/>
              </a:xfrm>
              <a:prstGeom prst="line">
                <a:avLst/>
              </a:prstGeom>
              <a:noFill/>
              <a:ln w="41275" cap="rnd">
                <a:solidFill>
                  <a:schemeClr val="tx1"/>
                </a:solidFill>
                <a:prstDash val="solid"/>
                <a:round/>
                <a:headEnd/>
                <a:tailEnd/>
              </a:ln>
              <a:extLst>
                <a:ext uri="{909E8E84-426E-40dd-AFC4-6F175D3DCCD1}">
                  <a14:hiddenFill xmlns:a14="http://schemas.microsoft.com/office/drawing/2010/main" xmlns="">
                    <a:noFill/>
                  </a14:hiddenFill>
                </a:ext>
              </a:extLst>
            </p:spPr>
            <p:txBody>
              <a:bodyPr vert="horz" wrap="square" lIns="84406" tIns="42203" rIns="84406" bIns="42203" numCol="1" anchor="t" anchorCtr="0" compatLnSpc="1">
                <a:prstTxWarp prst="textNoShape">
                  <a:avLst/>
                </a:prstTxWarp>
              </a:bodyPr>
              <a:lstStyle/>
              <a:p>
                <a:endParaRPr lang="en-US" sz="2077"/>
              </a:p>
            </p:txBody>
          </p:sp>
        </p:grpSp>
        <p:sp>
          <p:nvSpPr>
            <p:cNvPr id="22" name="Line 16"/>
            <p:cNvSpPr>
              <a:spLocks noChangeShapeType="1"/>
            </p:cNvSpPr>
            <p:nvPr/>
          </p:nvSpPr>
          <p:spPr bwMode="auto">
            <a:xfrm>
              <a:off x="1499825" y="2920189"/>
              <a:ext cx="6297961" cy="0"/>
            </a:xfrm>
            <a:prstGeom prst="line">
              <a:avLst/>
            </a:prstGeom>
            <a:noFill/>
            <a:ln w="41275" cap="sq">
              <a:solidFill>
                <a:schemeClr val="tx1"/>
              </a:solidFill>
              <a:prstDash val="solid"/>
              <a:miter lim="800000"/>
              <a:headEnd/>
              <a:tailEnd/>
            </a:ln>
            <a:extLst>
              <a:ext uri="{909E8E84-426E-40dd-AFC4-6F175D3DCCD1}">
                <a14:hiddenFill xmlns:a14="http://schemas.microsoft.com/office/drawing/2010/main" xmlns="">
                  <a:noFill/>
                </a14:hiddenFill>
              </a:ext>
            </a:extLst>
          </p:spPr>
          <p:txBody>
            <a:bodyPr vert="horz" wrap="square" lIns="84406" tIns="42203" rIns="84406" bIns="42203" numCol="1" anchor="t" anchorCtr="0" compatLnSpc="1">
              <a:prstTxWarp prst="textNoShape">
                <a:avLst/>
              </a:prstTxWarp>
            </a:bodyPr>
            <a:lstStyle/>
            <a:p>
              <a:endParaRPr lang="en-US" sz="2077"/>
            </a:p>
          </p:txBody>
        </p:sp>
      </p:grpSp>
      <p:sp>
        <p:nvSpPr>
          <p:cNvPr id="28" name="Rectangle 31">
            <a:extLst>
              <a:ext uri="{FF2B5EF4-FFF2-40B4-BE49-F238E27FC236}">
                <a16:creationId xmlns:a16="http://schemas.microsoft.com/office/drawing/2014/main" id="{DFEA7CB4-FB12-C64F-853A-D43F2C74E015}"/>
              </a:ext>
            </a:extLst>
          </p:cNvPr>
          <p:cNvSpPr/>
          <p:nvPr/>
        </p:nvSpPr>
        <p:spPr>
          <a:xfrm>
            <a:off x="2063077" y="2873732"/>
            <a:ext cx="503637" cy="508464"/>
          </a:xfrm>
          <a:custGeom>
            <a:avLst/>
            <a:gdLst/>
            <a:ahLst/>
            <a:cxnLst/>
            <a:rect l="l" t="t" r="r" b="b"/>
            <a:pathLst>
              <a:path w="645539" h="653858">
                <a:moveTo>
                  <a:pt x="505166" y="577164"/>
                </a:moveTo>
                <a:cubicBezTo>
                  <a:pt x="498789" y="577164"/>
                  <a:pt x="492413" y="579596"/>
                  <a:pt x="487548" y="584462"/>
                </a:cubicBezTo>
                <a:cubicBezTo>
                  <a:pt x="477817" y="594192"/>
                  <a:pt x="477817" y="609968"/>
                  <a:pt x="487548" y="619698"/>
                </a:cubicBezTo>
                <a:cubicBezTo>
                  <a:pt x="497278" y="629428"/>
                  <a:pt x="513054" y="629428"/>
                  <a:pt x="522784" y="619698"/>
                </a:cubicBezTo>
                <a:cubicBezTo>
                  <a:pt x="532514" y="609968"/>
                  <a:pt x="532514" y="594192"/>
                  <a:pt x="522784" y="584462"/>
                </a:cubicBezTo>
                <a:cubicBezTo>
                  <a:pt x="517919" y="579596"/>
                  <a:pt x="511542" y="577164"/>
                  <a:pt x="505166" y="577164"/>
                </a:cubicBezTo>
                <a:close/>
                <a:moveTo>
                  <a:pt x="200743" y="398260"/>
                </a:moveTo>
                <a:lnTo>
                  <a:pt x="272759" y="470277"/>
                </a:lnTo>
                <a:lnTo>
                  <a:pt x="100110" y="642925"/>
                </a:lnTo>
                <a:cubicBezTo>
                  <a:pt x="92653" y="650383"/>
                  <a:pt x="80562" y="650383"/>
                  <a:pt x="73104" y="642925"/>
                </a:cubicBezTo>
                <a:lnTo>
                  <a:pt x="28094" y="597915"/>
                </a:lnTo>
                <a:cubicBezTo>
                  <a:pt x="20636" y="590457"/>
                  <a:pt x="20636" y="578367"/>
                  <a:pt x="28094" y="570909"/>
                </a:cubicBezTo>
                <a:close/>
                <a:moveTo>
                  <a:pt x="135942" y="98102"/>
                </a:moveTo>
                <a:cubicBezTo>
                  <a:pt x="159987" y="101696"/>
                  <a:pt x="183151" y="112794"/>
                  <a:pt x="201692" y="131335"/>
                </a:cubicBezTo>
                <a:cubicBezTo>
                  <a:pt x="229541" y="159184"/>
                  <a:pt x="240599" y="197466"/>
                  <a:pt x="234554" y="233550"/>
                </a:cubicBezTo>
                <a:lnTo>
                  <a:pt x="234771" y="233767"/>
                </a:lnTo>
                <a:cubicBezTo>
                  <a:pt x="231130" y="247211"/>
                  <a:pt x="236071" y="263698"/>
                  <a:pt x="248455" y="276082"/>
                </a:cubicBezTo>
                <a:cubicBezTo>
                  <a:pt x="249365" y="276992"/>
                  <a:pt x="250297" y="277863"/>
                  <a:pt x="251569" y="278324"/>
                </a:cubicBezTo>
                <a:lnTo>
                  <a:pt x="543527" y="570282"/>
                </a:lnTo>
                <a:cubicBezTo>
                  <a:pt x="562646" y="589401"/>
                  <a:pt x="562646" y="620400"/>
                  <a:pt x="543527" y="639519"/>
                </a:cubicBezTo>
                <a:cubicBezTo>
                  <a:pt x="524408" y="658638"/>
                  <a:pt x="493409" y="658639"/>
                  <a:pt x="474289" y="639519"/>
                </a:cubicBezTo>
                <a:lnTo>
                  <a:pt x="183182" y="348411"/>
                </a:lnTo>
                <a:lnTo>
                  <a:pt x="180955" y="345316"/>
                </a:lnTo>
                <a:cubicBezTo>
                  <a:pt x="180051" y="344412"/>
                  <a:pt x="179125" y="343549"/>
                  <a:pt x="177861" y="343090"/>
                </a:cubicBezTo>
                <a:lnTo>
                  <a:pt x="177051" y="342280"/>
                </a:lnTo>
                <a:lnTo>
                  <a:pt x="176918" y="342412"/>
                </a:lnTo>
                <a:cubicBezTo>
                  <a:pt x="165350" y="331985"/>
                  <a:pt x="150561" y="328245"/>
                  <a:pt x="138349" y="331659"/>
                </a:cubicBezTo>
                <a:lnTo>
                  <a:pt x="138025" y="331335"/>
                </a:lnTo>
                <a:cubicBezTo>
                  <a:pt x="101527" y="337791"/>
                  <a:pt x="62624" y="326808"/>
                  <a:pt x="34421" y="298606"/>
                </a:cubicBezTo>
                <a:cubicBezTo>
                  <a:pt x="6885" y="271070"/>
                  <a:pt x="-4236" y="233334"/>
                  <a:pt x="1441" y="197617"/>
                </a:cubicBezTo>
                <a:lnTo>
                  <a:pt x="73079" y="250580"/>
                </a:lnTo>
                <a:cubicBezTo>
                  <a:pt x="86020" y="260147"/>
                  <a:pt x="104266" y="257412"/>
                  <a:pt x="113833" y="244471"/>
                </a:cubicBezTo>
                <a:lnTo>
                  <a:pt x="143551" y="204274"/>
                </a:lnTo>
                <a:cubicBezTo>
                  <a:pt x="153119" y="191333"/>
                  <a:pt x="150384" y="173087"/>
                  <a:pt x="137443" y="163520"/>
                </a:cubicBezTo>
                <a:lnTo>
                  <a:pt x="64912" y="109897"/>
                </a:lnTo>
                <a:cubicBezTo>
                  <a:pt x="86973" y="98419"/>
                  <a:pt x="111898" y="94508"/>
                  <a:pt x="135942" y="98102"/>
                </a:cubicBezTo>
                <a:close/>
                <a:moveTo>
                  <a:pt x="407253" y="0"/>
                </a:moveTo>
                <a:lnTo>
                  <a:pt x="425257" y="0"/>
                </a:lnTo>
                <a:lnTo>
                  <a:pt x="453305" y="28047"/>
                </a:lnTo>
                <a:cubicBezTo>
                  <a:pt x="447376" y="37733"/>
                  <a:pt x="445953" y="48370"/>
                  <a:pt x="450257" y="57348"/>
                </a:cubicBezTo>
                <a:cubicBezTo>
                  <a:pt x="456197" y="69740"/>
                  <a:pt x="471434" y="75610"/>
                  <a:pt x="488492" y="73335"/>
                </a:cubicBezTo>
                <a:cubicBezTo>
                  <a:pt x="498918" y="76846"/>
                  <a:pt x="508628" y="83371"/>
                  <a:pt x="517201" y="91944"/>
                </a:cubicBezTo>
                <a:lnTo>
                  <a:pt x="517362" y="92143"/>
                </a:lnTo>
                <a:lnTo>
                  <a:pt x="517381" y="92124"/>
                </a:lnTo>
                <a:lnTo>
                  <a:pt x="583584" y="158327"/>
                </a:lnTo>
                <a:lnTo>
                  <a:pt x="583539" y="158372"/>
                </a:lnTo>
                <a:cubicBezTo>
                  <a:pt x="583802" y="158546"/>
                  <a:pt x="584021" y="158764"/>
                  <a:pt x="584240" y="158983"/>
                </a:cubicBezTo>
                <a:cubicBezTo>
                  <a:pt x="626459" y="201202"/>
                  <a:pt x="647718" y="254748"/>
                  <a:pt x="645363" y="302437"/>
                </a:cubicBezTo>
                <a:lnTo>
                  <a:pt x="629429" y="321175"/>
                </a:lnTo>
                <a:cubicBezTo>
                  <a:pt x="628809" y="298084"/>
                  <a:pt x="617956" y="273258"/>
                  <a:pt x="598052" y="253355"/>
                </a:cubicBezTo>
                <a:cubicBezTo>
                  <a:pt x="569561" y="224863"/>
                  <a:pt x="530982" y="214917"/>
                  <a:pt x="501915" y="226118"/>
                </a:cubicBezTo>
                <a:lnTo>
                  <a:pt x="471192" y="256840"/>
                </a:lnTo>
                <a:cubicBezTo>
                  <a:pt x="466480" y="261552"/>
                  <a:pt x="458839" y="261552"/>
                  <a:pt x="454126" y="256839"/>
                </a:cubicBezTo>
                <a:lnTo>
                  <a:pt x="446906" y="249619"/>
                </a:lnTo>
                <a:lnTo>
                  <a:pt x="351465" y="345060"/>
                </a:lnTo>
                <a:lnTo>
                  <a:pt x="325959" y="319555"/>
                </a:lnTo>
                <a:lnTo>
                  <a:pt x="421401" y="224113"/>
                </a:lnTo>
                <a:cubicBezTo>
                  <a:pt x="418306" y="221018"/>
                  <a:pt x="415212" y="217924"/>
                  <a:pt x="412117" y="214829"/>
                </a:cubicBezTo>
                <a:cubicBezTo>
                  <a:pt x="407404" y="210116"/>
                  <a:pt x="407404" y="202475"/>
                  <a:pt x="412117" y="197762"/>
                </a:cubicBezTo>
                <a:lnTo>
                  <a:pt x="427214" y="182665"/>
                </a:lnTo>
                <a:lnTo>
                  <a:pt x="427200" y="182652"/>
                </a:lnTo>
                <a:cubicBezTo>
                  <a:pt x="448321" y="163695"/>
                  <a:pt x="457497" y="138630"/>
                  <a:pt x="448110" y="119044"/>
                </a:cubicBezTo>
                <a:cubicBezTo>
                  <a:pt x="437720" y="97367"/>
                  <a:pt x="407853" y="89212"/>
                  <a:pt x="376606" y="98299"/>
                </a:cubicBezTo>
                <a:lnTo>
                  <a:pt x="351781" y="73475"/>
                </a:lnTo>
                <a:cubicBezTo>
                  <a:pt x="346810" y="68503"/>
                  <a:pt x="346810" y="60443"/>
                  <a:pt x="351781" y="5547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50718" tIns="75359" rIns="150718" bIns="75359" rtlCol="0" anchor="ctr"/>
          <a:lstStyle/>
          <a:p>
            <a:pPr algn="ctr"/>
            <a:endParaRPr lang="en-US" sz="2077"/>
          </a:p>
        </p:txBody>
      </p:sp>
      <p:sp>
        <p:nvSpPr>
          <p:cNvPr id="34" name="Freeform 33">
            <a:extLst>
              <a:ext uri="{FF2B5EF4-FFF2-40B4-BE49-F238E27FC236}">
                <a16:creationId xmlns:a16="http://schemas.microsoft.com/office/drawing/2014/main" id="{B377375A-7E2E-374A-AA82-D83266BBBA56}"/>
              </a:ext>
            </a:extLst>
          </p:cNvPr>
          <p:cNvSpPr>
            <a:spLocks noChangeAspect="1"/>
          </p:cNvSpPr>
          <p:nvPr/>
        </p:nvSpPr>
        <p:spPr>
          <a:xfrm>
            <a:off x="9728356" y="4089803"/>
            <a:ext cx="516452" cy="527538"/>
          </a:xfrm>
          <a:custGeom>
            <a:avLst/>
            <a:gdLst>
              <a:gd name="connsiteX0" fmla="*/ 831850 w 1035055"/>
              <a:gd name="connsiteY0" fmla="*/ 835024 h 1057274"/>
              <a:gd name="connsiteX1" fmla="*/ 942975 w 1035055"/>
              <a:gd name="connsiteY1" fmla="*/ 946149 h 1057274"/>
              <a:gd name="connsiteX2" fmla="*/ 831850 w 1035055"/>
              <a:gd name="connsiteY2" fmla="*/ 1057274 h 1057274"/>
              <a:gd name="connsiteX3" fmla="*/ 720725 w 1035055"/>
              <a:gd name="connsiteY3" fmla="*/ 946149 h 1057274"/>
              <a:gd name="connsiteX4" fmla="*/ 831850 w 1035055"/>
              <a:gd name="connsiteY4" fmla="*/ 835024 h 1057274"/>
              <a:gd name="connsiteX5" fmla="*/ 314325 w 1035055"/>
              <a:gd name="connsiteY5" fmla="*/ 835024 h 1057274"/>
              <a:gd name="connsiteX6" fmla="*/ 425450 w 1035055"/>
              <a:gd name="connsiteY6" fmla="*/ 946149 h 1057274"/>
              <a:gd name="connsiteX7" fmla="*/ 314325 w 1035055"/>
              <a:gd name="connsiteY7" fmla="*/ 1057274 h 1057274"/>
              <a:gd name="connsiteX8" fmla="*/ 203200 w 1035055"/>
              <a:gd name="connsiteY8" fmla="*/ 946149 h 1057274"/>
              <a:gd name="connsiteX9" fmla="*/ 314325 w 1035055"/>
              <a:gd name="connsiteY9" fmla="*/ 835024 h 1057274"/>
              <a:gd name="connsiteX10" fmla="*/ 0 w 1035055"/>
              <a:gd name="connsiteY10" fmla="*/ 0 h 1057274"/>
              <a:gd name="connsiteX11" fmla="*/ 169548 w 1035055"/>
              <a:gd name="connsiteY11" fmla="*/ 0 h 1057274"/>
              <a:gd name="connsiteX12" fmla="*/ 220901 w 1035055"/>
              <a:gd name="connsiteY12" fmla="*/ 111125 h 1057274"/>
              <a:gd name="connsiteX13" fmla="*/ 885825 w 1035055"/>
              <a:gd name="connsiteY13" fmla="*/ 111125 h 1057274"/>
              <a:gd name="connsiteX14" fmla="*/ 974730 w 1035055"/>
              <a:gd name="connsiteY14" fmla="*/ 111125 h 1057274"/>
              <a:gd name="connsiteX15" fmla="*/ 974730 w 1035055"/>
              <a:gd name="connsiteY15" fmla="*/ 112859 h 1057274"/>
              <a:gd name="connsiteX16" fmla="*/ 1035055 w 1035055"/>
              <a:gd name="connsiteY16" fmla="*/ 173184 h 1057274"/>
              <a:gd name="connsiteX17" fmla="*/ 1030574 w 1035055"/>
              <a:gd name="connsiteY17" fmla="*/ 195383 h 1057274"/>
              <a:gd name="connsiteX18" fmla="*/ 1028069 w 1035055"/>
              <a:gd name="connsiteY18" fmla="*/ 199997 h 1057274"/>
              <a:gd name="connsiteX19" fmla="*/ 1025526 w 1035055"/>
              <a:gd name="connsiteY19" fmla="*/ 203768 h 1057274"/>
              <a:gd name="connsiteX20" fmla="*/ 1025526 w 1035055"/>
              <a:gd name="connsiteY20" fmla="*/ 204680 h 1057274"/>
              <a:gd name="connsiteX21" fmla="*/ 819466 w 1035055"/>
              <a:gd name="connsiteY21" fmla="*/ 584199 h 1057274"/>
              <a:gd name="connsiteX22" fmla="*/ 657543 w 1035055"/>
              <a:gd name="connsiteY22" fmla="*/ 584199 h 1057274"/>
              <a:gd name="connsiteX23" fmla="*/ 387027 w 1035055"/>
              <a:gd name="connsiteY23" fmla="*/ 584199 h 1057274"/>
              <a:gd name="connsiteX24" fmla="*/ 326703 w 1035055"/>
              <a:gd name="connsiteY24" fmla="*/ 584199 h 1057274"/>
              <a:gd name="connsiteX25" fmla="*/ 326178 w 1035055"/>
              <a:gd name="connsiteY25" fmla="*/ 583112 h 1057274"/>
              <a:gd name="connsiteX26" fmla="*/ 319977 w 1035055"/>
              <a:gd name="connsiteY26" fmla="*/ 583112 h 1057274"/>
              <a:gd name="connsiteX27" fmla="*/ 316118 w 1035055"/>
              <a:gd name="connsiteY27" fmla="*/ 586971 h 1057274"/>
              <a:gd name="connsiteX28" fmla="*/ 316119 w 1035055"/>
              <a:gd name="connsiteY28" fmla="*/ 675384 h 1057274"/>
              <a:gd name="connsiteX29" fmla="*/ 319978 w 1035055"/>
              <a:gd name="connsiteY29" fmla="*/ 679243 h 1057274"/>
              <a:gd name="connsiteX30" fmla="*/ 938213 w 1035055"/>
              <a:gd name="connsiteY30" fmla="*/ 679242 h 1057274"/>
              <a:gd name="connsiteX31" fmla="*/ 938213 w 1035055"/>
              <a:gd name="connsiteY31" fmla="*/ 792162 h 1057274"/>
              <a:gd name="connsiteX32" fmla="*/ 319977 w 1035055"/>
              <a:gd name="connsiteY32" fmla="*/ 792162 h 1057274"/>
              <a:gd name="connsiteX33" fmla="*/ 203199 w 1035055"/>
              <a:gd name="connsiteY33" fmla="*/ 675384 h 1057274"/>
              <a:gd name="connsiteX34" fmla="*/ 203199 w 1035055"/>
              <a:gd name="connsiteY34" fmla="*/ 586971 h 1057274"/>
              <a:gd name="connsiteX35" fmla="*/ 274521 w 1035055"/>
              <a:gd name="connsiteY35" fmla="*/ 479370 h 1057274"/>
              <a:gd name="connsiteX36" fmla="*/ 275976 w 1035055"/>
              <a:gd name="connsiteY36" fmla="*/ 479076 h 1057274"/>
              <a:gd name="connsiteX37" fmla="*/ 101485 w 1035055"/>
              <a:gd name="connsiteY37" fmla="*/ 117475 h 1057274"/>
              <a:gd name="connsiteX38" fmla="*/ 0 w 1035055"/>
              <a:gd name="connsiteY38" fmla="*/ 117475 h 105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35055" h="1057274">
                <a:moveTo>
                  <a:pt x="831850" y="835024"/>
                </a:moveTo>
                <a:cubicBezTo>
                  <a:pt x="893223" y="835024"/>
                  <a:pt x="942975" y="884776"/>
                  <a:pt x="942975" y="946149"/>
                </a:cubicBezTo>
                <a:cubicBezTo>
                  <a:pt x="942975" y="1007522"/>
                  <a:pt x="893223" y="1057274"/>
                  <a:pt x="831850" y="1057274"/>
                </a:cubicBezTo>
                <a:cubicBezTo>
                  <a:pt x="770477" y="1057274"/>
                  <a:pt x="720725" y="1007522"/>
                  <a:pt x="720725" y="946149"/>
                </a:cubicBezTo>
                <a:cubicBezTo>
                  <a:pt x="720725" y="884776"/>
                  <a:pt x="770477" y="835024"/>
                  <a:pt x="831850" y="835024"/>
                </a:cubicBezTo>
                <a:close/>
                <a:moveTo>
                  <a:pt x="314325" y="835024"/>
                </a:moveTo>
                <a:cubicBezTo>
                  <a:pt x="375698" y="835024"/>
                  <a:pt x="425450" y="884776"/>
                  <a:pt x="425450" y="946149"/>
                </a:cubicBezTo>
                <a:cubicBezTo>
                  <a:pt x="425450" y="1007522"/>
                  <a:pt x="375698" y="1057274"/>
                  <a:pt x="314325" y="1057274"/>
                </a:cubicBezTo>
                <a:cubicBezTo>
                  <a:pt x="252952" y="1057274"/>
                  <a:pt x="203200" y="1007522"/>
                  <a:pt x="203200" y="946149"/>
                </a:cubicBezTo>
                <a:cubicBezTo>
                  <a:pt x="203200" y="884776"/>
                  <a:pt x="252952" y="835024"/>
                  <a:pt x="314325" y="835024"/>
                </a:cubicBezTo>
                <a:close/>
                <a:moveTo>
                  <a:pt x="0" y="0"/>
                </a:moveTo>
                <a:lnTo>
                  <a:pt x="169548" y="0"/>
                </a:lnTo>
                <a:lnTo>
                  <a:pt x="220901" y="111125"/>
                </a:lnTo>
                <a:lnTo>
                  <a:pt x="885825" y="111125"/>
                </a:lnTo>
                <a:lnTo>
                  <a:pt x="974730" y="111125"/>
                </a:lnTo>
                <a:lnTo>
                  <a:pt x="974730" y="112859"/>
                </a:lnTo>
                <a:cubicBezTo>
                  <a:pt x="1008047" y="112859"/>
                  <a:pt x="1035055" y="139867"/>
                  <a:pt x="1035055" y="173184"/>
                </a:cubicBezTo>
                <a:lnTo>
                  <a:pt x="1030574" y="195383"/>
                </a:lnTo>
                <a:lnTo>
                  <a:pt x="1028069" y="199997"/>
                </a:lnTo>
                <a:lnTo>
                  <a:pt x="1025526" y="203768"/>
                </a:lnTo>
                <a:lnTo>
                  <a:pt x="1025526" y="204680"/>
                </a:lnTo>
                <a:lnTo>
                  <a:pt x="819466" y="584199"/>
                </a:lnTo>
                <a:lnTo>
                  <a:pt x="657543" y="584199"/>
                </a:lnTo>
                <a:lnTo>
                  <a:pt x="387027" y="584199"/>
                </a:lnTo>
                <a:lnTo>
                  <a:pt x="326703" y="584199"/>
                </a:lnTo>
                <a:lnTo>
                  <a:pt x="326178" y="583112"/>
                </a:lnTo>
                <a:lnTo>
                  <a:pt x="319977" y="583112"/>
                </a:lnTo>
                <a:cubicBezTo>
                  <a:pt x="317846" y="583112"/>
                  <a:pt x="316118" y="584840"/>
                  <a:pt x="316118" y="586971"/>
                </a:cubicBezTo>
                <a:lnTo>
                  <a:pt x="316119" y="675384"/>
                </a:lnTo>
                <a:cubicBezTo>
                  <a:pt x="316119" y="677515"/>
                  <a:pt x="317847" y="679243"/>
                  <a:pt x="319978" y="679243"/>
                </a:cubicBezTo>
                <a:cubicBezTo>
                  <a:pt x="526056" y="679243"/>
                  <a:pt x="732135" y="679242"/>
                  <a:pt x="938213" y="679242"/>
                </a:cubicBezTo>
                <a:lnTo>
                  <a:pt x="938213" y="792162"/>
                </a:lnTo>
                <a:lnTo>
                  <a:pt x="319977" y="792162"/>
                </a:lnTo>
                <a:cubicBezTo>
                  <a:pt x="255482" y="792162"/>
                  <a:pt x="203199" y="739879"/>
                  <a:pt x="203199" y="675384"/>
                </a:cubicBezTo>
                <a:lnTo>
                  <a:pt x="203199" y="586971"/>
                </a:lnTo>
                <a:cubicBezTo>
                  <a:pt x="203199" y="538600"/>
                  <a:pt x="232608" y="497098"/>
                  <a:pt x="274521" y="479370"/>
                </a:cubicBezTo>
                <a:lnTo>
                  <a:pt x="275976" y="479076"/>
                </a:lnTo>
                <a:lnTo>
                  <a:pt x="101485" y="117475"/>
                </a:lnTo>
                <a:lnTo>
                  <a:pt x="0" y="11747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77"/>
          </a:p>
        </p:txBody>
      </p:sp>
      <p:sp>
        <p:nvSpPr>
          <p:cNvPr id="35" name="Rectangle 34">
            <a:extLst>
              <a:ext uri="{FF2B5EF4-FFF2-40B4-BE49-F238E27FC236}">
                <a16:creationId xmlns:a16="http://schemas.microsoft.com/office/drawing/2014/main" id="{2581D1B9-4511-1643-AE61-C987C641054A}"/>
              </a:ext>
            </a:extLst>
          </p:cNvPr>
          <p:cNvSpPr/>
          <p:nvPr/>
        </p:nvSpPr>
        <p:spPr>
          <a:xfrm>
            <a:off x="3848519" y="4557324"/>
            <a:ext cx="4157499" cy="965304"/>
          </a:xfrm>
          <a:prstGeom prst="rect">
            <a:avLst/>
          </a:prstGeom>
        </p:spPr>
        <p:txBody>
          <a:bodyPr wrap="square" lIns="84406" rIns="84406" bIns="42203">
            <a:spAutoFit/>
          </a:bodyPr>
          <a:lstStyle/>
          <a:p>
            <a:pPr algn="r">
              <a:lnSpc>
                <a:spcPct val="89000"/>
              </a:lnSpc>
            </a:pPr>
            <a:r>
              <a:rPr lang="en-US" sz="2800" b="1" dirty="0">
                <a:solidFill>
                  <a:schemeClr val="tx2">
                    <a:lumMod val="50000"/>
                  </a:schemeClr>
                </a:solidFill>
              </a:rPr>
              <a:t>Query Generator</a:t>
            </a:r>
          </a:p>
          <a:p>
            <a:pPr algn="r">
              <a:lnSpc>
                <a:spcPct val="89000"/>
              </a:lnSpc>
            </a:pPr>
            <a:r>
              <a:rPr lang="en-US" sz="1200" dirty="0">
                <a:solidFill>
                  <a:schemeClr val="tx2">
                    <a:lumMod val="50000"/>
                  </a:schemeClr>
                </a:solidFill>
              </a:rPr>
              <a:t>To accomplish its role as an Object Relational Mapper, Entity Framework Core also includes powerful abilities to generate both DDL and DML in the language of the database being used</a:t>
            </a:r>
          </a:p>
        </p:txBody>
      </p:sp>
      <p:sp>
        <p:nvSpPr>
          <p:cNvPr id="31" name="Diamond 30"/>
          <p:cNvSpPr>
            <a:spLocks noChangeAspect="1"/>
          </p:cNvSpPr>
          <p:nvPr/>
        </p:nvSpPr>
        <p:spPr>
          <a:xfrm>
            <a:off x="8251790" y="4392741"/>
            <a:ext cx="1097280" cy="1097280"/>
          </a:xfrm>
          <a:prstGeom prst="diamond">
            <a:avLst/>
          </a:prstGeom>
          <a:solidFill>
            <a:schemeClr val="tx2"/>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800" b="1">
                <a:solidFill>
                  <a:schemeClr val="bg2"/>
                </a:solidFill>
                <a:latin typeface="Calibri" panose="020F0502020204030204" pitchFamily="34" charset="0"/>
                <a:cs typeface="Calibri" panose="020F0502020204030204" pitchFamily="34" charset="0"/>
              </a:rPr>
              <a:t>02</a:t>
            </a:r>
          </a:p>
        </p:txBody>
      </p:sp>
      <p:sp>
        <p:nvSpPr>
          <p:cNvPr id="30" name="Diamond 29"/>
          <p:cNvSpPr>
            <a:spLocks noChangeAspect="1"/>
          </p:cNvSpPr>
          <p:nvPr/>
        </p:nvSpPr>
        <p:spPr>
          <a:xfrm>
            <a:off x="2822832" y="2001526"/>
            <a:ext cx="1097280" cy="1097280"/>
          </a:xfrm>
          <a:prstGeom prst="diamond">
            <a:avLst/>
          </a:prstGeom>
          <a:solidFill>
            <a:schemeClr val="tx2"/>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800" b="1">
                <a:solidFill>
                  <a:schemeClr val="bg2"/>
                </a:solidFill>
                <a:latin typeface="Calibri" panose="020F0502020204030204" pitchFamily="34" charset="0"/>
                <a:cs typeface="Calibri" panose="020F0502020204030204" pitchFamily="34" charset="0"/>
              </a:rPr>
              <a:t>01</a:t>
            </a:r>
          </a:p>
        </p:txBody>
      </p:sp>
    </p:spTree>
    <p:custDataLst>
      <p:tags r:id="rId1"/>
    </p:custDataLst>
    <p:extLst>
      <p:ext uri="{BB962C8B-B14F-4D97-AF65-F5344CB8AC3E}">
        <p14:creationId xmlns:p14="http://schemas.microsoft.com/office/powerpoint/2010/main" val="1250123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312E43-1E7E-514B-801E-A19431C1A0DA}"/>
              </a:ext>
            </a:extLst>
          </p:cNvPr>
          <p:cNvSpPr>
            <a:spLocks noGrp="1"/>
          </p:cNvSpPr>
          <p:nvPr>
            <p:ph type="body" sz="quarter" idx="10"/>
          </p:nvPr>
        </p:nvSpPr>
        <p:spPr/>
        <p:txBody>
          <a:bodyPr/>
          <a:lstStyle/>
          <a:p>
            <a:r>
              <a:rPr lang="en-US" dirty="0"/>
              <a:t>Configuration – The Defaults </a:t>
            </a:r>
            <a:r>
              <a:rPr lang="en-US" i="1" dirty="0"/>
              <a:t>May</a:t>
            </a:r>
            <a:r>
              <a:rPr lang="en-US" dirty="0"/>
              <a:t> Let You Down…</a:t>
            </a:r>
          </a:p>
        </p:txBody>
      </p:sp>
      <p:sp>
        <p:nvSpPr>
          <p:cNvPr id="3" name="Slide Number Placeholder 2">
            <a:extLst>
              <a:ext uri="{FF2B5EF4-FFF2-40B4-BE49-F238E27FC236}">
                <a16:creationId xmlns:a16="http://schemas.microsoft.com/office/drawing/2014/main" id="{2A45E23B-E863-6140-BB86-58EC298E62E3}"/>
              </a:ext>
            </a:extLst>
          </p:cNvPr>
          <p:cNvSpPr>
            <a:spLocks noGrp="1"/>
          </p:cNvSpPr>
          <p:nvPr>
            <p:ph type="sldNum" sz="quarter" idx="4"/>
          </p:nvPr>
        </p:nvSpPr>
        <p:spPr/>
        <p:txBody>
          <a:bodyPr/>
          <a:lstStyle/>
          <a:p>
            <a:fld id="{E1123682-AE52-6D45-865E-F1EB3AE0E340}" type="slidenum">
              <a:rPr lang="en-US" smtClean="0"/>
              <a:pPr/>
              <a:t>7</a:t>
            </a:fld>
            <a:endParaRPr lang="en-US" dirty="0"/>
          </a:p>
        </p:txBody>
      </p:sp>
    </p:spTree>
    <p:extLst>
      <p:ext uri="{BB962C8B-B14F-4D97-AF65-F5344CB8AC3E}">
        <p14:creationId xmlns:p14="http://schemas.microsoft.com/office/powerpoint/2010/main" val="1560607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58701-2D17-FC4C-A476-1388E6FF9384}"/>
              </a:ext>
            </a:extLst>
          </p:cNvPr>
          <p:cNvSpPr>
            <a:spLocks noGrp="1"/>
          </p:cNvSpPr>
          <p:nvPr>
            <p:ph type="title"/>
          </p:nvPr>
        </p:nvSpPr>
        <p:spPr/>
        <p:txBody>
          <a:bodyPr/>
          <a:lstStyle/>
          <a:p>
            <a:r>
              <a:rPr lang="en-US" sz="4400" dirty="0"/>
              <a:t>What Are the Defaults?</a:t>
            </a:r>
          </a:p>
        </p:txBody>
      </p:sp>
      <p:sp>
        <p:nvSpPr>
          <p:cNvPr id="3" name="Text Placeholder 2">
            <a:extLst>
              <a:ext uri="{FF2B5EF4-FFF2-40B4-BE49-F238E27FC236}">
                <a16:creationId xmlns:a16="http://schemas.microsoft.com/office/drawing/2014/main" id="{419CE6B1-0BDD-6E4A-8D51-F271D01956B8}"/>
              </a:ext>
            </a:extLst>
          </p:cNvPr>
          <p:cNvSpPr>
            <a:spLocks noGrp="1"/>
          </p:cNvSpPr>
          <p:nvPr>
            <p:ph type="body" sz="quarter" idx="13"/>
          </p:nvPr>
        </p:nvSpPr>
        <p:spPr/>
        <p:txBody>
          <a:bodyPr/>
          <a:lstStyle/>
          <a:p>
            <a:r>
              <a:rPr lang="en-US" dirty="0"/>
              <a:t>CONFIGURATION</a:t>
            </a:r>
          </a:p>
        </p:txBody>
      </p:sp>
      <p:sp>
        <p:nvSpPr>
          <p:cNvPr id="4" name="Slide Number Placeholder 3">
            <a:extLst>
              <a:ext uri="{FF2B5EF4-FFF2-40B4-BE49-F238E27FC236}">
                <a16:creationId xmlns:a16="http://schemas.microsoft.com/office/drawing/2014/main" id="{C604E2EF-B74B-6042-BB59-418C294F12AA}"/>
              </a:ext>
            </a:extLst>
          </p:cNvPr>
          <p:cNvSpPr>
            <a:spLocks noGrp="1"/>
          </p:cNvSpPr>
          <p:nvPr>
            <p:ph type="sldNum" sz="quarter" idx="4"/>
          </p:nvPr>
        </p:nvSpPr>
        <p:spPr>
          <a:xfrm>
            <a:off x="10972796" y="6339706"/>
            <a:ext cx="609600" cy="365125"/>
          </a:xfrm>
        </p:spPr>
        <p:txBody>
          <a:bodyPr/>
          <a:lstStyle/>
          <a:p>
            <a:fld id="{E1123682-AE52-6D45-865E-F1EB3AE0E340}" type="slidenum">
              <a:rPr lang="en-US" smtClean="0"/>
              <a:pPr/>
              <a:t>8</a:t>
            </a:fld>
            <a:endParaRPr lang="en-US" dirty="0"/>
          </a:p>
        </p:txBody>
      </p:sp>
      <p:pic>
        <p:nvPicPr>
          <p:cNvPr id="6" name="Picture 5" descr="Text&#10;&#10;Description automatically generated">
            <a:extLst>
              <a:ext uri="{FF2B5EF4-FFF2-40B4-BE49-F238E27FC236}">
                <a16:creationId xmlns:a16="http://schemas.microsoft.com/office/drawing/2014/main" id="{5DB1510E-45DD-934A-B2E7-AC8B8FEFA069}"/>
              </a:ext>
            </a:extLst>
          </p:cNvPr>
          <p:cNvPicPr>
            <a:picLocks noChangeAspect="1"/>
          </p:cNvPicPr>
          <p:nvPr/>
        </p:nvPicPr>
        <p:blipFill>
          <a:blip r:embed="rId2"/>
          <a:stretch>
            <a:fillRect/>
          </a:stretch>
        </p:blipFill>
        <p:spPr>
          <a:xfrm>
            <a:off x="609597" y="1439562"/>
            <a:ext cx="10972799" cy="2388197"/>
          </a:xfrm>
          <a:prstGeom prst="rect">
            <a:avLst/>
          </a:prstGeom>
        </p:spPr>
      </p:pic>
      <p:sp>
        <p:nvSpPr>
          <p:cNvPr id="7" name="Left Brace 6">
            <a:extLst>
              <a:ext uri="{FF2B5EF4-FFF2-40B4-BE49-F238E27FC236}">
                <a16:creationId xmlns:a16="http://schemas.microsoft.com/office/drawing/2014/main" id="{150778C9-3D83-4E47-9FB8-39784A75CD51}"/>
              </a:ext>
            </a:extLst>
          </p:cNvPr>
          <p:cNvSpPr/>
          <p:nvPr/>
        </p:nvSpPr>
        <p:spPr>
          <a:xfrm rot="5400000">
            <a:off x="5899425" y="-1411827"/>
            <a:ext cx="393145" cy="10972798"/>
          </a:xfrm>
          <a:prstGeom prst="leftBrace">
            <a:avLst>
              <a:gd name="adj1" fmla="val 86764"/>
              <a:gd name="adj2" fmla="val 50000"/>
            </a:avLst>
          </a:prstGeom>
          <a:ln w="38100" cmpd="sng">
            <a:solidFill>
              <a:schemeClr val="tx1">
                <a:lumMod val="60000"/>
                <a:lumOff val="4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077"/>
          </a:p>
        </p:txBody>
      </p:sp>
      <p:sp>
        <p:nvSpPr>
          <p:cNvPr id="9" name="Rectangle 8">
            <a:extLst>
              <a:ext uri="{FF2B5EF4-FFF2-40B4-BE49-F238E27FC236}">
                <a16:creationId xmlns:a16="http://schemas.microsoft.com/office/drawing/2014/main" id="{0EC9BDC3-6EAB-A545-91CE-205EE8FB04B2}"/>
              </a:ext>
            </a:extLst>
          </p:cNvPr>
          <p:cNvSpPr>
            <a:spLocks noChangeArrowheads="1"/>
          </p:cNvSpPr>
          <p:nvPr/>
        </p:nvSpPr>
        <p:spPr bwMode="auto">
          <a:xfrm>
            <a:off x="609598" y="4388941"/>
            <a:ext cx="2600296" cy="1856745"/>
          </a:xfrm>
          <a:prstGeom prst="rect">
            <a:avLst/>
          </a:prstGeom>
          <a:solidFill>
            <a:schemeClr val="bg2"/>
          </a:solidFill>
          <a:ln w="28575" cap="flat" cmpd="sng" algn="ctr">
            <a:solidFill>
              <a:schemeClr val="bg2"/>
            </a:solidFill>
            <a:prstDash val="solid"/>
            <a:miter lim="800000"/>
            <a:headEnd/>
            <a:tailEnd/>
          </a:ln>
          <a:effectLst/>
        </p:spPr>
        <p:txBody>
          <a:bodyPr anchor="ctr"/>
          <a:lstStyle/>
          <a:p>
            <a:pPr algn="ctr" defTabSz="904538">
              <a:defRPr/>
            </a:pPr>
            <a:r>
              <a:rPr lang="en-US" sz="2800" b="1" kern="0" dirty="0">
                <a:solidFill>
                  <a:prstClr val="white"/>
                </a:solidFill>
                <a:latin typeface="Calibri"/>
              </a:rPr>
              <a:t>NO QUERY RETRY ENABLED</a:t>
            </a:r>
          </a:p>
        </p:txBody>
      </p:sp>
      <p:sp>
        <p:nvSpPr>
          <p:cNvPr id="11" name="Rectangle 10">
            <a:extLst>
              <a:ext uri="{FF2B5EF4-FFF2-40B4-BE49-F238E27FC236}">
                <a16:creationId xmlns:a16="http://schemas.microsoft.com/office/drawing/2014/main" id="{2B5E087A-4478-D84D-9533-6AA45234B136}"/>
              </a:ext>
            </a:extLst>
          </p:cNvPr>
          <p:cNvSpPr>
            <a:spLocks noChangeArrowheads="1"/>
          </p:cNvSpPr>
          <p:nvPr/>
        </p:nvSpPr>
        <p:spPr bwMode="auto">
          <a:xfrm>
            <a:off x="3400432" y="4388941"/>
            <a:ext cx="2600296" cy="1856745"/>
          </a:xfrm>
          <a:prstGeom prst="rect">
            <a:avLst/>
          </a:prstGeom>
          <a:solidFill>
            <a:schemeClr val="bg2"/>
          </a:solidFill>
          <a:ln w="28575" cap="flat" cmpd="sng" algn="ctr">
            <a:solidFill>
              <a:schemeClr val="bg2"/>
            </a:solidFill>
            <a:prstDash val="solid"/>
            <a:miter lim="800000"/>
            <a:headEnd/>
            <a:tailEnd/>
          </a:ln>
          <a:effectLst/>
        </p:spPr>
        <p:txBody>
          <a:bodyPr anchor="ctr"/>
          <a:lstStyle/>
          <a:p>
            <a:pPr algn="ctr" defTabSz="904538">
              <a:defRPr/>
            </a:pPr>
            <a:r>
              <a:rPr lang="en-US" sz="2800" b="1" kern="0" dirty="0">
                <a:solidFill>
                  <a:prstClr val="white"/>
                </a:solidFill>
                <a:latin typeface="Calibri"/>
              </a:rPr>
              <a:t>ALL QUERIES ARE TRACKED</a:t>
            </a:r>
          </a:p>
        </p:txBody>
      </p:sp>
      <p:sp>
        <p:nvSpPr>
          <p:cNvPr id="13" name="Rectangle 12">
            <a:extLst>
              <a:ext uri="{FF2B5EF4-FFF2-40B4-BE49-F238E27FC236}">
                <a16:creationId xmlns:a16="http://schemas.microsoft.com/office/drawing/2014/main" id="{9516FDE1-521D-BB49-9248-D8B132CF218E}"/>
              </a:ext>
            </a:extLst>
          </p:cNvPr>
          <p:cNvSpPr>
            <a:spLocks noChangeArrowheads="1"/>
          </p:cNvSpPr>
          <p:nvPr/>
        </p:nvSpPr>
        <p:spPr bwMode="auto">
          <a:xfrm>
            <a:off x="6191267" y="4388941"/>
            <a:ext cx="2600296" cy="1856745"/>
          </a:xfrm>
          <a:prstGeom prst="rect">
            <a:avLst/>
          </a:prstGeom>
          <a:solidFill>
            <a:schemeClr val="bg2"/>
          </a:solidFill>
          <a:ln w="28575" cap="flat" cmpd="sng" algn="ctr">
            <a:solidFill>
              <a:schemeClr val="bg2"/>
            </a:solidFill>
            <a:prstDash val="solid"/>
            <a:miter lim="800000"/>
            <a:headEnd/>
            <a:tailEnd/>
          </a:ln>
          <a:effectLst/>
        </p:spPr>
        <p:txBody>
          <a:bodyPr anchor="ctr"/>
          <a:lstStyle/>
          <a:p>
            <a:pPr algn="ctr" defTabSz="904538">
              <a:defRPr/>
            </a:pPr>
            <a:r>
              <a:rPr lang="en-US" sz="2800" b="1" kern="0" dirty="0">
                <a:solidFill>
                  <a:prstClr val="white"/>
                </a:solidFill>
                <a:latin typeface="Calibri"/>
              </a:rPr>
              <a:t>RELATED ENTITIES EXPLICITLY LOADED</a:t>
            </a:r>
          </a:p>
        </p:txBody>
      </p:sp>
      <p:sp>
        <p:nvSpPr>
          <p:cNvPr id="15" name="Rectangle 14">
            <a:extLst>
              <a:ext uri="{FF2B5EF4-FFF2-40B4-BE49-F238E27FC236}">
                <a16:creationId xmlns:a16="http://schemas.microsoft.com/office/drawing/2014/main" id="{0C6D4622-D103-7144-8506-E394D097BAD3}"/>
              </a:ext>
            </a:extLst>
          </p:cNvPr>
          <p:cNvSpPr>
            <a:spLocks noChangeArrowheads="1"/>
          </p:cNvSpPr>
          <p:nvPr/>
        </p:nvSpPr>
        <p:spPr bwMode="auto">
          <a:xfrm>
            <a:off x="8982101" y="4388941"/>
            <a:ext cx="2600296" cy="1856745"/>
          </a:xfrm>
          <a:prstGeom prst="rect">
            <a:avLst/>
          </a:prstGeom>
          <a:solidFill>
            <a:schemeClr val="bg2"/>
          </a:solidFill>
          <a:ln w="28575" cap="flat" cmpd="sng" algn="ctr">
            <a:solidFill>
              <a:schemeClr val="bg2"/>
            </a:solidFill>
            <a:prstDash val="solid"/>
            <a:miter lim="800000"/>
            <a:headEnd/>
            <a:tailEnd/>
          </a:ln>
          <a:effectLst/>
        </p:spPr>
        <p:txBody>
          <a:bodyPr anchor="ctr"/>
          <a:lstStyle/>
          <a:p>
            <a:pPr algn="ctr" defTabSz="904538">
              <a:defRPr/>
            </a:pPr>
            <a:r>
              <a:rPr lang="en-US" sz="2800" b="1" kern="0" dirty="0">
                <a:solidFill>
                  <a:prstClr val="white"/>
                </a:solidFill>
                <a:latin typeface="Calibri"/>
              </a:rPr>
              <a:t>LIMITED LOGGING OF ERRORS AND WARNINGS</a:t>
            </a:r>
          </a:p>
        </p:txBody>
      </p:sp>
    </p:spTree>
    <p:extLst>
      <p:ext uri="{BB962C8B-B14F-4D97-AF65-F5344CB8AC3E}">
        <p14:creationId xmlns:p14="http://schemas.microsoft.com/office/powerpoint/2010/main" val="2554077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0F980-8EC4-964F-AB80-B47A74B5A863}"/>
              </a:ext>
            </a:extLst>
          </p:cNvPr>
          <p:cNvSpPr>
            <a:spLocks noGrp="1"/>
          </p:cNvSpPr>
          <p:nvPr>
            <p:ph type="title"/>
          </p:nvPr>
        </p:nvSpPr>
        <p:spPr/>
        <p:txBody>
          <a:bodyPr/>
          <a:lstStyle/>
          <a:p>
            <a:r>
              <a:rPr lang="en-US" sz="4400" dirty="0"/>
              <a:t>These Aren’t All Bad…</a:t>
            </a:r>
          </a:p>
        </p:txBody>
      </p:sp>
      <p:sp>
        <p:nvSpPr>
          <p:cNvPr id="3" name="Text Placeholder 2">
            <a:extLst>
              <a:ext uri="{FF2B5EF4-FFF2-40B4-BE49-F238E27FC236}">
                <a16:creationId xmlns:a16="http://schemas.microsoft.com/office/drawing/2014/main" id="{2F2C8748-72A2-7A43-8D3A-AF2323DCCB59}"/>
              </a:ext>
            </a:extLst>
          </p:cNvPr>
          <p:cNvSpPr>
            <a:spLocks noGrp="1"/>
          </p:cNvSpPr>
          <p:nvPr>
            <p:ph type="body" sz="quarter" idx="13"/>
          </p:nvPr>
        </p:nvSpPr>
        <p:spPr/>
        <p:txBody>
          <a:bodyPr/>
          <a:lstStyle/>
          <a:p>
            <a:r>
              <a:rPr lang="en-US" dirty="0"/>
              <a:t>CONFIGURATION</a:t>
            </a:r>
          </a:p>
        </p:txBody>
      </p:sp>
      <p:sp>
        <p:nvSpPr>
          <p:cNvPr id="4" name="Slide Number Placeholder 3">
            <a:extLst>
              <a:ext uri="{FF2B5EF4-FFF2-40B4-BE49-F238E27FC236}">
                <a16:creationId xmlns:a16="http://schemas.microsoft.com/office/drawing/2014/main" id="{CF8C0BB3-76C6-384C-9F2E-49B2D6C01003}"/>
              </a:ext>
            </a:extLst>
          </p:cNvPr>
          <p:cNvSpPr>
            <a:spLocks noGrp="1"/>
          </p:cNvSpPr>
          <p:nvPr>
            <p:ph type="sldNum" sz="quarter" idx="4"/>
          </p:nvPr>
        </p:nvSpPr>
        <p:spPr/>
        <p:txBody>
          <a:bodyPr/>
          <a:lstStyle/>
          <a:p>
            <a:fld id="{E1123682-AE52-6D45-865E-F1EB3AE0E340}" type="slidenum">
              <a:rPr lang="en-US" smtClean="0"/>
              <a:pPr/>
              <a:t>9</a:t>
            </a:fld>
            <a:endParaRPr lang="en-US" dirty="0"/>
          </a:p>
        </p:txBody>
      </p:sp>
      <p:sp>
        <p:nvSpPr>
          <p:cNvPr id="5" name="Chevron 4">
            <a:extLst>
              <a:ext uri="{FF2B5EF4-FFF2-40B4-BE49-F238E27FC236}">
                <a16:creationId xmlns:a16="http://schemas.microsoft.com/office/drawing/2014/main" id="{871455EC-2896-A74C-A9A0-B5244D1D6B5C}"/>
              </a:ext>
            </a:extLst>
          </p:cNvPr>
          <p:cNvSpPr/>
          <p:nvPr>
            <p:custDataLst>
              <p:tags r:id="rId1"/>
            </p:custDataLst>
          </p:nvPr>
        </p:nvSpPr>
        <p:spPr>
          <a:xfrm>
            <a:off x="1181575" y="1837203"/>
            <a:ext cx="1247377" cy="1982099"/>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2077">
              <a:latin typeface="Calibri" pitchFamily="34" charset="0"/>
            </a:endParaRPr>
          </a:p>
        </p:txBody>
      </p:sp>
      <p:sp>
        <p:nvSpPr>
          <p:cNvPr id="6" name="TextBox 2">
            <a:extLst>
              <a:ext uri="{FF2B5EF4-FFF2-40B4-BE49-F238E27FC236}">
                <a16:creationId xmlns:a16="http://schemas.microsoft.com/office/drawing/2014/main" id="{BF2A422D-1C1A-0B41-9B1B-7ABC1EF4984C}"/>
              </a:ext>
            </a:extLst>
          </p:cNvPr>
          <p:cNvSpPr txBox="1">
            <a:spLocks noChangeArrowheads="1"/>
          </p:cNvSpPr>
          <p:nvPr>
            <p:custDataLst>
              <p:tags r:id="rId2"/>
            </p:custDataLst>
          </p:nvPr>
        </p:nvSpPr>
        <p:spPr bwMode="auto">
          <a:xfrm>
            <a:off x="609600" y="1449462"/>
            <a:ext cx="3139257"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Helvetica" pitchFamily="34" charset="0"/>
              </a:defRPr>
            </a:lvl1pPr>
            <a:lvl2pPr marL="742950" indent="-285750" eaLnBrk="0" hangingPunct="0">
              <a:defRPr sz="2400">
                <a:solidFill>
                  <a:schemeClr val="tx1"/>
                </a:solidFill>
                <a:latin typeface="Helvetica" pitchFamily="34" charset="0"/>
              </a:defRPr>
            </a:lvl2pPr>
            <a:lvl3pPr marL="1143000" indent="-228600" eaLnBrk="0" hangingPunct="0">
              <a:defRPr sz="2400">
                <a:solidFill>
                  <a:schemeClr val="tx1"/>
                </a:solidFill>
                <a:latin typeface="Helvetica" pitchFamily="34" charset="0"/>
              </a:defRPr>
            </a:lvl3pPr>
            <a:lvl4pPr marL="1600200" indent="-228600" eaLnBrk="0" hangingPunct="0">
              <a:defRPr sz="2400">
                <a:solidFill>
                  <a:schemeClr val="tx1"/>
                </a:solidFill>
                <a:latin typeface="Helvetica" pitchFamily="34" charset="0"/>
              </a:defRPr>
            </a:lvl4pPr>
            <a:lvl5pPr marL="2057400" indent="-228600" eaLnBrk="0" hangingPunct="0">
              <a:defRPr sz="2400">
                <a:solidFill>
                  <a:schemeClr val="tx1"/>
                </a:solidFill>
                <a:latin typeface="Helvetica" pitchFamily="34" charset="0"/>
              </a:defRPr>
            </a:lvl5pPr>
            <a:lvl6pPr marL="25146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6pPr>
            <a:lvl7pPr marL="29718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7pPr>
            <a:lvl8pPr marL="34290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8pPr>
            <a:lvl9pPr marL="38862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9pPr>
          </a:lstStyle>
          <a:p>
            <a:pPr eaLnBrk="1" hangingPunct="1">
              <a:buFont typeface="Wingdings" pitchFamily="2" charset="2"/>
              <a:buNone/>
            </a:pPr>
            <a:r>
              <a:rPr lang="en-US" sz="2000" b="1" spc="600" dirty="0">
                <a:solidFill>
                  <a:schemeClr val="tx1">
                    <a:lumMod val="75000"/>
                  </a:schemeClr>
                </a:solidFill>
                <a:latin typeface="Calibri" pitchFamily="34" charset="0"/>
              </a:rPr>
              <a:t>DOS AND DON’TS</a:t>
            </a:r>
          </a:p>
        </p:txBody>
      </p:sp>
      <p:sp>
        <p:nvSpPr>
          <p:cNvPr id="7" name="TextBox 2">
            <a:extLst>
              <a:ext uri="{FF2B5EF4-FFF2-40B4-BE49-F238E27FC236}">
                <a16:creationId xmlns:a16="http://schemas.microsoft.com/office/drawing/2014/main" id="{3377EC2F-3E95-F74E-8AB8-D20149586B8B}"/>
              </a:ext>
            </a:extLst>
          </p:cNvPr>
          <p:cNvSpPr txBox="1">
            <a:spLocks noChangeArrowheads="1"/>
          </p:cNvSpPr>
          <p:nvPr>
            <p:custDataLst>
              <p:tags r:id="rId3"/>
            </p:custDataLst>
          </p:nvPr>
        </p:nvSpPr>
        <p:spPr bwMode="auto">
          <a:xfrm>
            <a:off x="609600" y="3802794"/>
            <a:ext cx="10733037"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itchFamily="34" charset="0"/>
              </a:defRPr>
            </a:lvl1pPr>
            <a:lvl2pPr marL="742950" indent="-285750" eaLnBrk="0" hangingPunct="0">
              <a:defRPr sz="2400">
                <a:solidFill>
                  <a:schemeClr val="tx1"/>
                </a:solidFill>
                <a:latin typeface="Helvetica" pitchFamily="34" charset="0"/>
              </a:defRPr>
            </a:lvl2pPr>
            <a:lvl3pPr marL="1143000" indent="-228600" eaLnBrk="0" hangingPunct="0">
              <a:defRPr sz="2400">
                <a:solidFill>
                  <a:schemeClr val="tx1"/>
                </a:solidFill>
                <a:latin typeface="Helvetica" pitchFamily="34" charset="0"/>
              </a:defRPr>
            </a:lvl3pPr>
            <a:lvl4pPr marL="1600200" indent="-228600" eaLnBrk="0" hangingPunct="0">
              <a:defRPr sz="2400">
                <a:solidFill>
                  <a:schemeClr val="tx1"/>
                </a:solidFill>
                <a:latin typeface="Helvetica" pitchFamily="34" charset="0"/>
              </a:defRPr>
            </a:lvl4pPr>
            <a:lvl5pPr marL="2057400" indent="-228600" eaLnBrk="0" hangingPunct="0">
              <a:defRPr sz="2400">
                <a:solidFill>
                  <a:schemeClr val="tx1"/>
                </a:solidFill>
                <a:latin typeface="Helvetica" pitchFamily="34" charset="0"/>
              </a:defRPr>
            </a:lvl5pPr>
            <a:lvl6pPr marL="25146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6pPr>
            <a:lvl7pPr marL="29718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7pPr>
            <a:lvl8pPr marL="34290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8pPr>
            <a:lvl9pPr marL="3886200" indent="-228600" eaLnBrk="0" fontAlgn="base" hangingPunct="0">
              <a:spcBef>
                <a:spcPct val="0"/>
              </a:spcBef>
              <a:spcAft>
                <a:spcPct val="0"/>
              </a:spcAft>
              <a:buClr>
                <a:srgbClr val="519027"/>
              </a:buClr>
              <a:buFont typeface="Wingdings" pitchFamily="2" charset="2"/>
              <a:buChar char="§"/>
              <a:defRPr sz="2400">
                <a:solidFill>
                  <a:schemeClr val="tx1"/>
                </a:solidFill>
                <a:latin typeface="Helvetica" pitchFamily="34" charset="0"/>
              </a:defRPr>
            </a:lvl9pPr>
          </a:lstStyle>
          <a:p>
            <a:pPr eaLnBrk="1" hangingPunct="1">
              <a:buFont typeface="Wingdings" pitchFamily="2" charset="2"/>
              <a:buNone/>
            </a:pPr>
            <a:r>
              <a:rPr lang="en-US" sz="2000" b="1" spc="600" dirty="0">
                <a:solidFill>
                  <a:schemeClr val="tx1">
                    <a:lumMod val="75000"/>
                  </a:schemeClr>
                </a:solidFill>
                <a:latin typeface="Calibri" pitchFamily="34" charset="0"/>
              </a:rPr>
              <a:t>A SUGGESTED CONFIGURATION</a:t>
            </a:r>
          </a:p>
        </p:txBody>
      </p:sp>
      <p:sp>
        <p:nvSpPr>
          <p:cNvPr id="11" name="Chevron 10">
            <a:extLst>
              <a:ext uri="{FF2B5EF4-FFF2-40B4-BE49-F238E27FC236}">
                <a16:creationId xmlns:a16="http://schemas.microsoft.com/office/drawing/2014/main" id="{34235AE7-EC16-634B-8E71-1B6050E3C8D0}"/>
              </a:ext>
            </a:extLst>
          </p:cNvPr>
          <p:cNvSpPr/>
          <p:nvPr>
            <p:custDataLst>
              <p:tags r:id="rId4"/>
            </p:custDataLst>
          </p:nvPr>
        </p:nvSpPr>
        <p:spPr>
          <a:xfrm>
            <a:off x="4102096" y="1834626"/>
            <a:ext cx="1247377" cy="1982099"/>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2077">
              <a:latin typeface="Calibri" pitchFamily="34" charset="0"/>
            </a:endParaRPr>
          </a:p>
        </p:txBody>
      </p:sp>
      <p:sp>
        <p:nvSpPr>
          <p:cNvPr id="12" name="Chevron 11">
            <a:extLst>
              <a:ext uri="{FF2B5EF4-FFF2-40B4-BE49-F238E27FC236}">
                <a16:creationId xmlns:a16="http://schemas.microsoft.com/office/drawing/2014/main" id="{B9852BBD-8B3C-1D4E-B569-B616A724894C}"/>
              </a:ext>
            </a:extLst>
          </p:cNvPr>
          <p:cNvSpPr/>
          <p:nvPr>
            <p:custDataLst>
              <p:tags r:id="rId5"/>
            </p:custDataLst>
          </p:nvPr>
        </p:nvSpPr>
        <p:spPr>
          <a:xfrm>
            <a:off x="7022617" y="1834626"/>
            <a:ext cx="1247377" cy="1982099"/>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2077">
              <a:latin typeface="Calibri" pitchFamily="34" charset="0"/>
            </a:endParaRPr>
          </a:p>
        </p:txBody>
      </p:sp>
      <p:sp>
        <p:nvSpPr>
          <p:cNvPr id="13" name="Chevron 12">
            <a:extLst>
              <a:ext uri="{FF2B5EF4-FFF2-40B4-BE49-F238E27FC236}">
                <a16:creationId xmlns:a16="http://schemas.microsoft.com/office/drawing/2014/main" id="{7D9340B5-DC27-1C45-9790-E52C4895ED86}"/>
              </a:ext>
            </a:extLst>
          </p:cNvPr>
          <p:cNvSpPr/>
          <p:nvPr>
            <p:custDataLst>
              <p:tags r:id="rId6"/>
            </p:custDataLst>
          </p:nvPr>
        </p:nvSpPr>
        <p:spPr>
          <a:xfrm>
            <a:off x="9943137" y="1834626"/>
            <a:ext cx="1247377" cy="1982099"/>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2077">
              <a:latin typeface="Calibri" pitchFamily="34" charset="0"/>
            </a:endParaRPr>
          </a:p>
        </p:txBody>
      </p:sp>
      <p:sp>
        <p:nvSpPr>
          <p:cNvPr id="14" name="Rectangle 13">
            <a:extLst>
              <a:ext uri="{FF2B5EF4-FFF2-40B4-BE49-F238E27FC236}">
                <a16:creationId xmlns:a16="http://schemas.microsoft.com/office/drawing/2014/main" id="{4DBA9F42-0CC1-2741-9302-CE7CDDB73FB7}"/>
              </a:ext>
            </a:extLst>
          </p:cNvPr>
          <p:cNvSpPr/>
          <p:nvPr>
            <p:custDataLst>
              <p:tags r:id="rId7"/>
            </p:custDataLst>
          </p:nvPr>
        </p:nvSpPr>
        <p:spPr>
          <a:xfrm>
            <a:off x="1858185" y="1992851"/>
            <a:ext cx="2436213" cy="1654295"/>
          </a:xfrm>
          <a:prstGeom prst="rect">
            <a:avLst/>
          </a:prstGeom>
          <a:solidFill>
            <a:schemeClr val="bg2"/>
          </a:solidFill>
          <a:ln>
            <a:solidFill>
              <a:schemeClr val="bg2"/>
            </a:solidFill>
          </a:ln>
        </p:spPr>
        <p:style>
          <a:lnRef idx="2">
            <a:schemeClr val="accent6">
              <a:shade val="50000"/>
            </a:schemeClr>
          </a:lnRef>
          <a:fillRef idx="1">
            <a:schemeClr val="accent6"/>
          </a:fillRef>
          <a:effectRef idx="0">
            <a:schemeClr val="accent6"/>
          </a:effectRef>
          <a:fontRef idx="minor">
            <a:schemeClr val="lt1"/>
          </a:fontRef>
        </p:style>
        <p:txBody>
          <a:bodyPr lIns="114759" tIns="114759" rIns="114759" bIns="114759" spcCol="1270"/>
          <a:lstStyle/>
          <a:p>
            <a:pPr defTabSz="615437">
              <a:lnSpc>
                <a:spcPct val="90000"/>
              </a:lnSpc>
              <a:spcAft>
                <a:spcPct val="35000"/>
              </a:spcAft>
              <a:defRPr/>
            </a:pPr>
            <a:r>
              <a:rPr lang="en-US" sz="2400" b="1" dirty="0">
                <a:solidFill>
                  <a:schemeClr val="bg1"/>
                </a:solidFill>
                <a:latin typeface="Calibri" pitchFamily="34" charset="0"/>
              </a:rPr>
              <a:t>DO</a:t>
            </a:r>
            <a:endParaRPr lang="en-US" sz="1200" b="1" dirty="0">
              <a:solidFill>
                <a:schemeClr val="bg1"/>
              </a:solidFill>
              <a:latin typeface="Calibri" pitchFamily="34" charset="0"/>
            </a:endParaRPr>
          </a:p>
          <a:p>
            <a:pPr marL="339202" indent="-339202" defTabSz="904538">
              <a:lnSpc>
                <a:spcPct val="90000"/>
              </a:lnSpc>
              <a:spcBef>
                <a:spcPct val="20000"/>
              </a:spcBef>
              <a:buSzPct val="100000"/>
              <a:buFont typeface="Arial" panose="020B0604020202020204" pitchFamily="34" charset="0"/>
              <a:buChar char="•"/>
            </a:pPr>
            <a:r>
              <a:rPr lang="en-US" sz="1600" dirty="0">
                <a:solidFill>
                  <a:schemeClr val="bg1"/>
                </a:solidFill>
              </a:rPr>
              <a:t>Implement a retry policy</a:t>
            </a:r>
          </a:p>
          <a:p>
            <a:pPr marL="339202" indent="-339202" defTabSz="904538">
              <a:lnSpc>
                <a:spcPct val="90000"/>
              </a:lnSpc>
              <a:spcBef>
                <a:spcPct val="20000"/>
              </a:spcBef>
              <a:buSzPct val="100000"/>
              <a:buFont typeface="Arial" panose="020B0604020202020204" pitchFamily="34" charset="0"/>
              <a:buChar char="•"/>
            </a:pPr>
            <a:r>
              <a:rPr lang="en-US" sz="1600" dirty="0">
                <a:solidFill>
                  <a:schemeClr val="bg1"/>
                </a:solidFill>
              </a:rPr>
              <a:t>Use the proper tracking behavior</a:t>
            </a:r>
          </a:p>
        </p:txBody>
      </p:sp>
      <p:sp>
        <p:nvSpPr>
          <p:cNvPr id="15" name="Rectangle 14">
            <a:extLst>
              <a:ext uri="{FF2B5EF4-FFF2-40B4-BE49-F238E27FC236}">
                <a16:creationId xmlns:a16="http://schemas.microsoft.com/office/drawing/2014/main" id="{DF953326-3AD5-6844-9AFD-59B458682339}"/>
              </a:ext>
            </a:extLst>
          </p:cNvPr>
          <p:cNvSpPr/>
          <p:nvPr>
            <p:custDataLst>
              <p:tags r:id="rId8"/>
            </p:custDataLst>
          </p:nvPr>
        </p:nvSpPr>
        <p:spPr>
          <a:xfrm>
            <a:off x="4929217" y="1992851"/>
            <a:ext cx="2436213" cy="1654295"/>
          </a:xfrm>
          <a:prstGeom prst="rect">
            <a:avLst/>
          </a:prstGeom>
          <a:solidFill>
            <a:schemeClr val="bg2"/>
          </a:solidFill>
          <a:ln>
            <a:solidFill>
              <a:schemeClr val="bg2"/>
            </a:solidFill>
          </a:ln>
        </p:spPr>
        <p:style>
          <a:lnRef idx="2">
            <a:schemeClr val="accent6">
              <a:shade val="50000"/>
            </a:schemeClr>
          </a:lnRef>
          <a:fillRef idx="1">
            <a:schemeClr val="accent6"/>
          </a:fillRef>
          <a:effectRef idx="0">
            <a:schemeClr val="accent6"/>
          </a:effectRef>
          <a:fontRef idx="minor">
            <a:schemeClr val="lt1"/>
          </a:fontRef>
        </p:style>
        <p:txBody>
          <a:bodyPr lIns="114759" tIns="114759" rIns="114759" bIns="114759" spcCol="1270"/>
          <a:lstStyle/>
          <a:p>
            <a:pPr defTabSz="615437">
              <a:lnSpc>
                <a:spcPct val="90000"/>
              </a:lnSpc>
              <a:spcAft>
                <a:spcPct val="35000"/>
              </a:spcAft>
              <a:defRPr/>
            </a:pPr>
            <a:r>
              <a:rPr lang="en-US" sz="2400" b="1" dirty="0">
                <a:solidFill>
                  <a:schemeClr val="bg1"/>
                </a:solidFill>
                <a:latin typeface="Calibri" pitchFamily="34" charset="0"/>
              </a:rPr>
              <a:t>DO</a:t>
            </a:r>
          </a:p>
          <a:p>
            <a:pPr marL="339202" indent="-339202" defTabSz="904538">
              <a:lnSpc>
                <a:spcPct val="90000"/>
              </a:lnSpc>
              <a:spcBef>
                <a:spcPct val="20000"/>
              </a:spcBef>
              <a:buSzPct val="100000"/>
              <a:buFont typeface="Arial" panose="020B0604020202020204" pitchFamily="34" charset="0"/>
              <a:buChar char="•"/>
            </a:pPr>
            <a:r>
              <a:rPr lang="en-US" sz="1600" dirty="0">
                <a:solidFill>
                  <a:schemeClr val="bg1"/>
                </a:solidFill>
              </a:rPr>
              <a:t>Log errors and warnings in the development environment</a:t>
            </a:r>
          </a:p>
        </p:txBody>
      </p:sp>
      <p:sp>
        <p:nvSpPr>
          <p:cNvPr id="16" name="Rectangle 15">
            <a:extLst>
              <a:ext uri="{FF2B5EF4-FFF2-40B4-BE49-F238E27FC236}">
                <a16:creationId xmlns:a16="http://schemas.microsoft.com/office/drawing/2014/main" id="{7C979F35-3C94-4C4F-B620-41B1DBBE144C}"/>
              </a:ext>
            </a:extLst>
          </p:cNvPr>
          <p:cNvSpPr/>
          <p:nvPr>
            <p:custDataLst>
              <p:tags r:id="rId9"/>
            </p:custDataLst>
          </p:nvPr>
        </p:nvSpPr>
        <p:spPr>
          <a:xfrm>
            <a:off x="8000249" y="1992851"/>
            <a:ext cx="2436213" cy="1654295"/>
          </a:xfrm>
          <a:prstGeom prst="rect">
            <a:avLst/>
          </a:prstGeom>
          <a:solidFill>
            <a:schemeClr val="bg2"/>
          </a:solidFill>
          <a:ln>
            <a:solidFill>
              <a:schemeClr val="bg2"/>
            </a:solidFill>
          </a:ln>
        </p:spPr>
        <p:style>
          <a:lnRef idx="2">
            <a:schemeClr val="accent6">
              <a:shade val="50000"/>
            </a:schemeClr>
          </a:lnRef>
          <a:fillRef idx="1">
            <a:schemeClr val="accent6"/>
          </a:fillRef>
          <a:effectRef idx="0">
            <a:schemeClr val="accent6"/>
          </a:effectRef>
          <a:fontRef idx="minor">
            <a:schemeClr val="lt1"/>
          </a:fontRef>
        </p:style>
        <p:txBody>
          <a:bodyPr lIns="114759" tIns="114759" rIns="114759" bIns="114759" spcCol="1270"/>
          <a:lstStyle/>
          <a:p>
            <a:pPr defTabSz="615437">
              <a:lnSpc>
                <a:spcPct val="90000"/>
              </a:lnSpc>
              <a:spcAft>
                <a:spcPct val="35000"/>
              </a:spcAft>
              <a:defRPr/>
            </a:pPr>
            <a:r>
              <a:rPr lang="en-US" sz="2400" b="1" dirty="0">
                <a:solidFill>
                  <a:schemeClr val="bg1"/>
                </a:solidFill>
                <a:latin typeface="Calibri" pitchFamily="34" charset="0"/>
              </a:rPr>
              <a:t>DON’T</a:t>
            </a:r>
          </a:p>
          <a:p>
            <a:pPr marL="339202" indent="-339202" defTabSz="904538">
              <a:lnSpc>
                <a:spcPct val="90000"/>
              </a:lnSpc>
              <a:spcBef>
                <a:spcPct val="20000"/>
              </a:spcBef>
              <a:buSzPct val="100000"/>
              <a:buFont typeface="Arial" panose="020B0604020202020204" pitchFamily="34" charset="0"/>
              <a:buChar char="•"/>
            </a:pPr>
            <a:r>
              <a:rPr lang="en-US" sz="1600" dirty="0">
                <a:solidFill>
                  <a:schemeClr val="bg1"/>
                </a:solidFill>
              </a:rPr>
              <a:t>Enable Lazy or Eager loading proxies</a:t>
            </a:r>
          </a:p>
        </p:txBody>
      </p:sp>
      <p:pic>
        <p:nvPicPr>
          <p:cNvPr id="18" name="Picture 17" descr="Text&#10;&#10;Description automatically generated">
            <a:extLst>
              <a:ext uri="{FF2B5EF4-FFF2-40B4-BE49-F238E27FC236}">
                <a16:creationId xmlns:a16="http://schemas.microsoft.com/office/drawing/2014/main" id="{446AC26F-1556-8041-B0E3-7B1780C03F79}"/>
              </a:ext>
            </a:extLst>
          </p:cNvPr>
          <p:cNvPicPr>
            <a:picLocks noChangeAspect="1"/>
          </p:cNvPicPr>
          <p:nvPr/>
        </p:nvPicPr>
        <p:blipFill>
          <a:blip r:embed="rId11"/>
          <a:stretch>
            <a:fillRect/>
          </a:stretch>
        </p:blipFill>
        <p:spPr>
          <a:xfrm>
            <a:off x="2794000" y="4202498"/>
            <a:ext cx="6604000" cy="2197100"/>
          </a:xfrm>
          <a:prstGeom prst="rect">
            <a:avLst/>
          </a:prstGeom>
        </p:spPr>
      </p:pic>
    </p:spTree>
    <p:extLst>
      <p:ext uri="{BB962C8B-B14F-4D97-AF65-F5344CB8AC3E}">
        <p14:creationId xmlns:p14="http://schemas.microsoft.com/office/powerpoint/2010/main" val="39264662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2XOhTwB.80K2sDq21FoRS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bG0CCKL5MEqwyIoBgd2ytg"/>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1kGVChua.02y_anCcbD3f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1dvsiKtLYkKZXkZvpdg84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4lh1G_txCUC08scltbFhT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kGVChua.02y_anCcbD3f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1kGVChua.02y_anCcbD3fg"/>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1kGVChua.02y_anCcbD3fg"/>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8.b0GsqpoE6kjNkDuMIWqQ"/>
</p:tagLst>
</file>

<file path=ppt/theme/theme1.xml><?xml version="1.0" encoding="utf-8"?>
<a:theme xmlns:a="http://schemas.openxmlformats.org/drawingml/2006/main" name="2021 WM Template">
  <a:themeElements>
    <a:clrScheme name="West Monroe 052020">
      <a:dk1>
        <a:srgbClr val="5E5E5E"/>
      </a:dk1>
      <a:lt1>
        <a:srgbClr val="FFFFFF"/>
      </a:lt1>
      <a:dk2>
        <a:srgbClr val="D5D5D5"/>
      </a:dk2>
      <a:lt2>
        <a:srgbClr val="00223A"/>
      </a:lt2>
      <a:accent1>
        <a:srgbClr val="142238"/>
      </a:accent1>
      <a:accent2>
        <a:srgbClr val="1A4F5E"/>
      </a:accent2>
      <a:accent3>
        <a:srgbClr val="108A63"/>
      </a:accent3>
      <a:accent4>
        <a:srgbClr val="6AB550"/>
      </a:accent4>
      <a:accent5>
        <a:srgbClr val="F1AE2A"/>
      </a:accent5>
      <a:accent6>
        <a:srgbClr val="D34127"/>
      </a:accent6>
      <a:hlink>
        <a:srgbClr val="00223A"/>
      </a:hlink>
      <a:folHlink>
        <a:srgbClr val="F1AE2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60000"/>
              <a:lumOff val="4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marL="285750" indent="-285750" algn="l">
          <a:buFont typeface="Arial" panose="020B0604020202020204" pitchFamily="34" charset="0"/>
          <a:buChar char="•"/>
          <a:defRPr dirty="0" smtClean="0"/>
        </a:defPPr>
      </a:lstStyle>
    </a:txDef>
  </a:objectDefaults>
  <a:extraClrSchemeLst/>
  <a:extLst>
    <a:ext uri="{05A4C25C-085E-4340-85A3-A5531E510DB2}">
      <thm15:themeFamily xmlns:thm15="http://schemas.microsoft.com/office/thememl/2012/main" name="Presentation1" id="{D814CC29-9F45-AB45-AA70-61D93CC7CE03}" vid="{935730EC-0257-4643-A405-13FA00A214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CC54EB41E57040A0736DAB03637372" ma:contentTypeVersion="44" ma:contentTypeDescription="Create a new document." ma:contentTypeScope="" ma:versionID="3aac908af1c76e8eaf6bdcb23945d492">
  <xsd:schema xmlns:xsd="http://www.w3.org/2001/XMLSchema" xmlns:xs="http://www.w3.org/2001/XMLSchema" xmlns:p="http://schemas.microsoft.com/office/2006/metadata/properties" xmlns:ns1="http://schemas.microsoft.com/sharepoint/v3" xmlns:ns2="a7e061c1-e211-4fb8-ac16-2d7a4cc996c3" xmlns:ns3="328a33b6-d7ba-4a90-827e-5704a23d8a19" targetNamespace="http://schemas.microsoft.com/office/2006/metadata/properties" ma:root="true" ma:fieldsID="cd12fb5afb5493d35ffbe73df9987806" ns1:_="" ns2:_="" ns3:_="">
    <xsd:import namespace="http://schemas.microsoft.com/sharepoint/v3"/>
    <xsd:import namespace="a7e061c1-e211-4fb8-ac16-2d7a4cc996c3"/>
    <xsd:import namespace="328a33b6-d7ba-4a90-827e-5704a23d8a19"/>
    <xsd:element name="properties">
      <xsd:complexType>
        <xsd:sequence>
          <xsd:element name="documentManagement">
            <xsd:complexType>
              <xsd:all>
                <xsd:element ref="ns1:PublishingStartDate" minOccurs="0"/>
                <xsd:element ref="ns1:PublishingExpirationDate" minOccurs="0"/>
                <xsd:element ref="ns2:MediaServiceMetadata" minOccurs="0"/>
                <xsd:element ref="ns2:MediaServiceFastMetadata" minOccurs="0"/>
                <xsd:element ref="ns2:MediaServiceDateTaken" minOccurs="0"/>
                <xsd:element ref="ns3:SharedWithUsers" minOccurs="0"/>
                <xsd:element ref="ns3:SharedWithDetails" minOccurs="0"/>
                <xsd:element ref="ns2:MediaServiceEventHashCode" minOccurs="0"/>
                <xsd:element ref="ns2:MediaServiceGenerationTime" minOccurs="0"/>
                <xsd:element ref="ns2:MediaServiceAutoTags" minOccurs="0"/>
                <xsd:element ref="ns2:MediaServiceOCR" minOccurs="0"/>
                <xsd:element ref="ns2:MediaServiceAutoKeyPoints" minOccurs="0"/>
                <xsd:element ref="ns2:MediaServiceKeyPoints"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4"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5"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7e061c1-e211-4fb8-ac16-2d7a4cc996c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Location" ma:index="21"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28a33b6-d7ba-4a90-827e-5704a23d8a1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6"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SharedWithUsers xmlns="328a33b6-d7ba-4a90-827e-5704a23d8a19">
      <UserInfo>
        <DisplayName>William Hinde</DisplayName>
        <AccountId>350</AccountId>
        <AccountType/>
      </UserInfo>
      <UserInfo>
        <DisplayName>Gregory Layok</DisplayName>
        <AccountId>209</AccountId>
        <AccountType/>
      </UserInfo>
      <UserInfo>
        <DisplayName>Matt Sondag</DisplayName>
        <AccountId>774</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C739141-A433-4235-B81D-7F7E89C7ED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7e061c1-e211-4fb8-ac16-2d7a4cc996c3"/>
    <ds:schemaRef ds:uri="328a33b6-d7ba-4a90-827e-5704a23d8a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2EC7338-4907-4C7E-8C02-EFDBF382FB88}">
  <ds:schemaRefs>
    <ds:schemaRef ds:uri="http://schemas.microsoft.com/office/2006/documentManagement/types"/>
    <ds:schemaRef ds:uri="http://schemas.microsoft.com/office/2006/metadata/properties"/>
    <ds:schemaRef ds:uri="http://schemas.microsoft.com/sharepoint/v3"/>
    <ds:schemaRef ds:uri="http://www.w3.org/XML/1998/namespace"/>
    <ds:schemaRef ds:uri="http://purl.org/dc/elements/1.1/"/>
    <ds:schemaRef ds:uri="http://schemas.microsoft.com/office/infopath/2007/PartnerControls"/>
    <ds:schemaRef ds:uri="http://purl.org/dc/dcmitype/"/>
    <ds:schemaRef ds:uri="http://schemas.openxmlformats.org/package/2006/metadata/core-properties"/>
    <ds:schemaRef ds:uri="328a33b6-d7ba-4a90-827e-5704a23d8a19"/>
    <ds:schemaRef ds:uri="a7e061c1-e211-4fb8-ac16-2d7a4cc996c3"/>
    <ds:schemaRef ds:uri="http://purl.org/dc/terms/"/>
  </ds:schemaRefs>
</ds:datastoreItem>
</file>

<file path=customXml/itemProps3.xml><?xml version="1.0" encoding="utf-8"?>
<ds:datastoreItem xmlns:ds="http://schemas.openxmlformats.org/officeDocument/2006/customXml" ds:itemID="{33751926-33A7-41F3-B840-3C3A23F4BDE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2021 WM Template</Template>
  <TotalTime>15250</TotalTime>
  <Words>1592</Words>
  <Application>Microsoft Macintosh PowerPoint</Application>
  <PresentationFormat>Widescreen</PresentationFormat>
  <Paragraphs>227</Paragraphs>
  <Slides>32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Consolas</vt:lpstr>
      <vt:lpstr>Wingdings</vt:lpstr>
      <vt:lpstr>2021 WM Template</vt:lpstr>
      <vt:lpstr>Entity Framework (Core) Unchained</vt:lpstr>
      <vt:lpstr>PowerPoint Presentation</vt:lpstr>
      <vt:lpstr>PowerPoint Presentation</vt:lpstr>
      <vt:lpstr>PowerPoint Presentation</vt:lpstr>
      <vt:lpstr>PowerPoint Presentation</vt:lpstr>
      <vt:lpstr>What Is Entity Framework Core, Again?</vt:lpstr>
      <vt:lpstr>PowerPoint Presentation</vt:lpstr>
      <vt:lpstr>What Are the Defaults?</vt:lpstr>
      <vt:lpstr>These Aren’t All Bad…</vt:lpstr>
      <vt:lpstr>A Little Bigger For Those In the Back</vt:lpstr>
      <vt:lpstr>PowerPoint Presentation</vt:lpstr>
      <vt:lpstr>Inserting Records – Our First Headscratcher</vt:lpstr>
      <vt:lpstr>How Did This Happen?</vt:lpstr>
      <vt:lpstr>The Method to the Madness</vt:lpstr>
      <vt:lpstr>Reading Data – The Clear Choice</vt:lpstr>
      <vt:lpstr>Updates and Deletes – It Is What It Is</vt:lpstr>
      <vt:lpstr>PowerPoint Presentation</vt:lpstr>
      <vt:lpstr>We Have Already Seen Some</vt:lpstr>
      <vt:lpstr>Other Ways to Destroy Performance</vt:lpstr>
      <vt:lpstr>Using .Select() to Limit Fields</vt:lpstr>
      <vt:lpstr>To Async or Not to Async</vt:lpstr>
      <vt:lpstr>A Note On SQL Server Indexing</vt:lpstr>
      <vt:lpstr>PowerPoint Presentation</vt:lpstr>
      <vt:lpstr>General Guidance</vt:lpstr>
      <vt:lpstr>A View to Admire</vt:lpstr>
      <vt:lpstr>Code First Pitfalls</vt:lpstr>
      <vt:lpstr>PowerPoint Presentation</vt:lpstr>
      <vt:lpstr>Complex Data Operations</vt:lpstr>
      <vt:lpstr>Providing the Best Performance</vt:lpstr>
      <vt:lpstr>Lastly, Some Guiding Words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Entity Framework (Core) Unchained</dc:title>
  <dc:creator>Dan Mallott</dc:creator>
  <cp:lastModifiedBy>Dan Mallott</cp:lastModifiedBy>
  <cp:revision>2</cp:revision>
  <cp:lastPrinted>2019-12-04T21:01:47Z</cp:lastPrinted>
  <dcterms:created xsi:type="dcterms:W3CDTF">2021-08-25T19:07:39Z</dcterms:created>
  <dcterms:modified xsi:type="dcterms:W3CDTF">2022-08-18T15:26:06Z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0x01010047CC54EB41E57040A0736DAB03637372</vt:lpwstr>
  </property>
</Properties>
</file>

<file path=docProps/thumbnail.jpeg>
</file>